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6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6" r:id="rId7"/>
    <p:sldId id="262" r:id="rId8"/>
    <p:sldId id="263" r:id="rId9"/>
    <p:sldId id="264" r:id="rId10"/>
  </p:sldIdLst>
  <p:sldSz cx="9144000" cy="5143500" type="screen16x9"/>
  <p:notesSz cx="6858000" cy="9144000"/>
  <p:embeddedFontLst>
    <p:embeddedFont>
      <p:font typeface="Amatic SC" panose="00000500000000000000" pitchFamily="2" charset="-79"/>
      <p:regular r:id="rId12"/>
      <p:bold r:id="rId13"/>
    </p:embeddedFont>
    <p:embeddedFont>
      <p:font typeface="DM Sans" pitchFamily="2" charset="-18"/>
      <p:regular r:id="rId14"/>
      <p:bold r:id="rId15"/>
      <p:italic r:id="rId16"/>
      <p:boldItalic r:id="rId17"/>
    </p:embeddedFont>
    <p:embeddedFont>
      <p:font typeface="Krona One" panose="020B0604020202020204" charset="-18"/>
      <p:regular r:id="rId18"/>
    </p:embeddedFont>
    <p:embeddedFont>
      <p:font typeface="Montserrat" panose="00000500000000000000" pitchFamily="2" charset="-18"/>
      <p:regular r:id="rId19"/>
      <p:bold r:id="rId20"/>
      <p:italic r:id="rId21"/>
      <p:boldItalic r:id="rId22"/>
    </p:embeddedFont>
    <p:embeddedFont>
      <p:font typeface="Montserrat Medium" panose="00000600000000000000" pitchFamily="2" charset="-18"/>
      <p:regular r:id="rId23"/>
      <p:bold r:id="rId24"/>
      <p:italic r:id="rId25"/>
      <p:boldItalic r:id="rId26"/>
    </p:embeddedFont>
    <p:embeddedFont>
      <p:font typeface="Montserrat SemiBold" panose="00000700000000000000" pitchFamily="2" charset="-18"/>
      <p:regular r:id="rId27"/>
      <p:bold r:id="rId28"/>
      <p:italic r:id="rId29"/>
      <p:boldItalic r:id="rId3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2">
          <p15:clr>
            <a:srgbClr val="747775"/>
          </p15:clr>
        </p15:guide>
        <p15:guide id="2" pos="2880">
          <p15:clr>
            <a:srgbClr val="747775"/>
          </p15:clr>
        </p15:guide>
        <p15:guide id="3" orient="horz" pos="1145">
          <p15:clr>
            <a:srgbClr val="747775"/>
          </p15:clr>
        </p15:guide>
        <p15:guide id="4" orient="horz" pos="2419">
          <p15:clr>
            <a:srgbClr val="747775"/>
          </p15:clr>
        </p15:guide>
        <p15:guide id="5" pos="4663">
          <p15:clr>
            <a:srgbClr val="747775"/>
          </p15:clr>
        </p15:guide>
        <p15:guide id="6" pos="1098">
          <p15:clr>
            <a:srgbClr val="747775"/>
          </p15:clr>
        </p15:guide>
        <p15:guide id="7" orient="horz" pos="576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F3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108" y="54"/>
      </p:cViewPr>
      <p:guideLst>
        <p:guide orient="horz" pos="2162"/>
        <p:guide pos="2880"/>
        <p:guide orient="horz" pos="1145"/>
        <p:guide orient="horz" pos="2419"/>
        <p:guide pos="4663"/>
        <p:guide pos="1098"/>
        <p:guide orient="horz" pos="57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font" Target="fonts/font15.fntdata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font" Target="fonts/font14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29" Type="http://schemas.openxmlformats.org/officeDocument/2006/relationships/font" Target="fonts/font1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3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28" Type="http://schemas.openxmlformats.org/officeDocument/2006/relationships/font" Target="fonts/font17.fntdata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font" Target="fonts/font16.fntdata"/><Relationship Id="rId30" Type="http://schemas.openxmlformats.org/officeDocument/2006/relationships/font" Target="fonts/font19.fntdata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g22a60d01f97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g22a60d01f97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20a22dccd6c_0_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2" name="Google Shape;252;g20a22dccd6c_0_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g233051ce3d4_0_1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5" name="Google Shape;285;g233051ce3d4_0_1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g13a9f665b0f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9" name="Google Shape;329;g13a9f665b0f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g20a22dccd6c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9" name="Google Shape;369;g20a22dccd6c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g238b591407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2" name="Google Shape;382;g238b591407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738677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g238b113ef27_0_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8" name="Google Shape;448;g238b113ef27_0_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g13a9f665b0f_0_9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7" name="Google Shape;507;g13a9f665b0f_0_9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Google Shape;531;g13adc6da111_0_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2" name="Google Shape;532;g13adc6da111_0_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bit.ly/2TtBDfr" TargetMode="Externa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9;p2"/>
          <p:cNvGrpSpPr/>
          <p:nvPr/>
        </p:nvGrpSpPr>
        <p:grpSpPr>
          <a:xfrm>
            <a:off x="713174" y="-844975"/>
            <a:ext cx="10392569" cy="2829074"/>
            <a:chOff x="1049383" y="399400"/>
            <a:chExt cx="7288939" cy="1984201"/>
          </a:xfrm>
        </p:grpSpPr>
        <p:sp>
          <p:nvSpPr>
            <p:cNvPr id="10" name="Google Shape;10;p2"/>
            <p:cNvSpPr/>
            <p:nvPr/>
          </p:nvSpPr>
          <p:spPr>
            <a:xfrm rot="10800000">
              <a:off x="1049383" y="399401"/>
              <a:ext cx="72756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11" name="Google Shape;11;p2"/>
            <p:cNvSpPr/>
            <p:nvPr/>
          </p:nvSpPr>
          <p:spPr>
            <a:xfrm rot="10800000">
              <a:off x="1543784" y="399401"/>
              <a:ext cx="67812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 rot="10800000">
              <a:off x="2038184" y="399401"/>
              <a:ext cx="62868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>
              <a:off x="2532421" y="399401"/>
              <a:ext cx="58059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 rot="10800000">
              <a:off x="3026821" y="399401"/>
              <a:ext cx="53115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 rot="10800000">
              <a:off x="3521222" y="399401"/>
              <a:ext cx="48171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 rot="10800000">
              <a:off x="4015622" y="399401"/>
              <a:ext cx="43227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 rot="10800000">
              <a:off x="4510115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2"/>
            <p:cNvSpPr/>
            <p:nvPr/>
          </p:nvSpPr>
          <p:spPr>
            <a:xfrm rot="10800000">
              <a:off x="5004533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341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9;p2"/>
            <p:cNvSpPr/>
            <p:nvPr/>
          </p:nvSpPr>
          <p:spPr>
            <a:xfrm rot="10800000">
              <a:off x="5498952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</p:grpSp>
      <p:sp>
        <p:nvSpPr>
          <p:cNvPr id="20" name="Google Shape;20;p2"/>
          <p:cNvSpPr txBox="1">
            <a:spLocks noGrp="1"/>
          </p:cNvSpPr>
          <p:nvPr>
            <p:ph type="ctrTitle"/>
          </p:nvPr>
        </p:nvSpPr>
        <p:spPr>
          <a:xfrm>
            <a:off x="708600" y="2569475"/>
            <a:ext cx="7726800" cy="1602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None/>
              <a:defRPr sz="5200">
                <a:solidFill>
                  <a:schemeClr val="lt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None/>
              <a:defRPr sz="5200">
                <a:solidFill>
                  <a:schemeClr val="lt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None/>
              <a:defRPr sz="5200">
                <a:solidFill>
                  <a:schemeClr val="lt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None/>
              <a:defRPr sz="5200">
                <a:solidFill>
                  <a:schemeClr val="lt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None/>
              <a:defRPr sz="5200">
                <a:solidFill>
                  <a:schemeClr val="lt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None/>
              <a:defRPr sz="5200">
                <a:solidFill>
                  <a:schemeClr val="lt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None/>
              <a:defRPr sz="5200">
                <a:solidFill>
                  <a:schemeClr val="lt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None/>
              <a:defRPr sz="52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21" name="Google Shape;21;p2"/>
          <p:cNvSpPr txBox="1">
            <a:spLocks noGrp="1"/>
          </p:cNvSpPr>
          <p:nvPr>
            <p:ph type="subTitle" idx="1"/>
          </p:nvPr>
        </p:nvSpPr>
        <p:spPr>
          <a:xfrm>
            <a:off x="708600" y="4172075"/>
            <a:ext cx="7726800" cy="43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3"/>
          <p:cNvSpPr txBox="1">
            <a:spLocks noGrp="1"/>
          </p:cNvSpPr>
          <p:nvPr>
            <p:ph type="title"/>
          </p:nvPr>
        </p:nvSpPr>
        <p:spPr>
          <a:xfrm>
            <a:off x="713175" y="2236100"/>
            <a:ext cx="7717500" cy="83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49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title" idx="2" hasCustomPrompt="1"/>
          </p:nvPr>
        </p:nvSpPr>
        <p:spPr>
          <a:xfrm>
            <a:off x="713348" y="982100"/>
            <a:ext cx="2017500" cy="125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0"/>
              <a:buNone/>
              <a:defRPr sz="8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25" name="Google Shape;25;p3"/>
          <p:cNvSpPr txBox="1">
            <a:spLocks noGrp="1"/>
          </p:cNvSpPr>
          <p:nvPr>
            <p:ph type="subTitle" idx="1"/>
          </p:nvPr>
        </p:nvSpPr>
        <p:spPr>
          <a:xfrm>
            <a:off x="713163" y="3073600"/>
            <a:ext cx="7717500" cy="45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grpSp>
        <p:nvGrpSpPr>
          <p:cNvPr id="26" name="Google Shape;26;p3"/>
          <p:cNvGrpSpPr/>
          <p:nvPr/>
        </p:nvGrpSpPr>
        <p:grpSpPr>
          <a:xfrm rot="10800000">
            <a:off x="-1248568" y="3819639"/>
            <a:ext cx="10392569" cy="1323859"/>
            <a:chOff x="1049383" y="399400"/>
            <a:chExt cx="7288939" cy="1984201"/>
          </a:xfrm>
        </p:grpSpPr>
        <p:sp>
          <p:nvSpPr>
            <p:cNvPr id="27" name="Google Shape;27;p3"/>
            <p:cNvSpPr/>
            <p:nvPr/>
          </p:nvSpPr>
          <p:spPr>
            <a:xfrm rot="10800000">
              <a:off x="1049383" y="399401"/>
              <a:ext cx="72756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8" name="Google Shape;28;p3"/>
            <p:cNvSpPr/>
            <p:nvPr/>
          </p:nvSpPr>
          <p:spPr>
            <a:xfrm rot="10800000">
              <a:off x="1543784" y="399401"/>
              <a:ext cx="67812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9" name="Google Shape;29;p3"/>
            <p:cNvSpPr/>
            <p:nvPr/>
          </p:nvSpPr>
          <p:spPr>
            <a:xfrm rot="10800000">
              <a:off x="2038184" y="399401"/>
              <a:ext cx="62868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30" name="Google Shape;30;p3"/>
            <p:cNvSpPr/>
            <p:nvPr/>
          </p:nvSpPr>
          <p:spPr>
            <a:xfrm rot="10800000">
              <a:off x="2532421" y="399401"/>
              <a:ext cx="58059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31" name="Google Shape;31;p3"/>
            <p:cNvSpPr/>
            <p:nvPr/>
          </p:nvSpPr>
          <p:spPr>
            <a:xfrm rot="10800000">
              <a:off x="3026821" y="399401"/>
              <a:ext cx="53115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32" name="Google Shape;32;p3"/>
            <p:cNvSpPr/>
            <p:nvPr/>
          </p:nvSpPr>
          <p:spPr>
            <a:xfrm rot="10800000">
              <a:off x="3521222" y="399401"/>
              <a:ext cx="48171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33" name="Google Shape;33;p3"/>
            <p:cNvSpPr/>
            <p:nvPr/>
          </p:nvSpPr>
          <p:spPr>
            <a:xfrm rot="10800000">
              <a:off x="4015622" y="399401"/>
              <a:ext cx="43227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3"/>
            <p:cNvSpPr/>
            <p:nvPr/>
          </p:nvSpPr>
          <p:spPr>
            <a:xfrm rot="10800000">
              <a:off x="4510115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3"/>
            <p:cNvSpPr/>
            <p:nvPr/>
          </p:nvSpPr>
          <p:spPr>
            <a:xfrm rot="10800000">
              <a:off x="5004533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341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36;p3"/>
            <p:cNvSpPr/>
            <p:nvPr/>
          </p:nvSpPr>
          <p:spPr>
            <a:xfrm rot="10800000">
              <a:off x="5498952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4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4"/>
          <p:cNvSpPr txBox="1">
            <a:spLocks noGrp="1"/>
          </p:cNvSpPr>
          <p:nvPr>
            <p:ph type="body" idx="1"/>
          </p:nvPr>
        </p:nvSpPr>
        <p:spPr>
          <a:xfrm>
            <a:off x="714950" y="1325200"/>
            <a:ext cx="7717500" cy="158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5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body" idx="1"/>
          </p:nvPr>
        </p:nvSpPr>
        <p:spPr>
          <a:xfrm>
            <a:off x="713225" y="1337325"/>
            <a:ext cx="3383400" cy="283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3" name="Google Shape;43;p5"/>
          <p:cNvSpPr txBox="1">
            <a:spLocks noGrp="1"/>
          </p:cNvSpPr>
          <p:nvPr>
            <p:ph type="body" idx="2"/>
          </p:nvPr>
        </p:nvSpPr>
        <p:spPr>
          <a:xfrm>
            <a:off x="4572050" y="1337325"/>
            <a:ext cx="3383400" cy="283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6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7"/>
          <p:cNvSpPr txBox="1">
            <a:spLocks noGrp="1"/>
          </p:cNvSpPr>
          <p:nvPr>
            <p:ph type="title"/>
          </p:nvPr>
        </p:nvSpPr>
        <p:spPr>
          <a:xfrm>
            <a:off x="4867525" y="736000"/>
            <a:ext cx="3496800" cy="75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grpSp>
        <p:nvGrpSpPr>
          <p:cNvPr id="48" name="Google Shape;48;p7"/>
          <p:cNvGrpSpPr/>
          <p:nvPr/>
        </p:nvGrpSpPr>
        <p:grpSpPr>
          <a:xfrm rot="10800000">
            <a:off x="-12115466" y="266708"/>
            <a:ext cx="16935121" cy="4610094"/>
            <a:chOff x="1049383" y="399400"/>
            <a:chExt cx="7288939" cy="1984201"/>
          </a:xfrm>
        </p:grpSpPr>
        <p:sp>
          <p:nvSpPr>
            <p:cNvPr id="49" name="Google Shape;49;p7"/>
            <p:cNvSpPr/>
            <p:nvPr/>
          </p:nvSpPr>
          <p:spPr>
            <a:xfrm rot="10800000">
              <a:off x="1049383" y="399401"/>
              <a:ext cx="72756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50" name="Google Shape;50;p7"/>
            <p:cNvSpPr/>
            <p:nvPr/>
          </p:nvSpPr>
          <p:spPr>
            <a:xfrm rot="10800000">
              <a:off x="1543784" y="399401"/>
              <a:ext cx="67812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51" name="Google Shape;51;p7"/>
            <p:cNvSpPr/>
            <p:nvPr/>
          </p:nvSpPr>
          <p:spPr>
            <a:xfrm rot="10800000">
              <a:off x="2038184" y="399401"/>
              <a:ext cx="62868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52" name="Google Shape;52;p7"/>
            <p:cNvSpPr/>
            <p:nvPr/>
          </p:nvSpPr>
          <p:spPr>
            <a:xfrm rot="10800000">
              <a:off x="2532421" y="399401"/>
              <a:ext cx="58059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53" name="Google Shape;53;p7"/>
            <p:cNvSpPr/>
            <p:nvPr/>
          </p:nvSpPr>
          <p:spPr>
            <a:xfrm rot="10800000">
              <a:off x="3026821" y="399401"/>
              <a:ext cx="53115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54" name="Google Shape;54;p7"/>
            <p:cNvSpPr/>
            <p:nvPr/>
          </p:nvSpPr>
          <p:spPr>
            <a:xfrm rot="10800000">
              <a:off x="3521222" y="399401"/>
              <a:ext cx="48171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55" name="Google Shape;55;p7"/>
            <p:cNvSpPr/>
            <p:nvPr/>
          </p:nvSpPr>
          <p:spPr>
            <a:xfrm rot="10800000">
              <a:off x="4015622" y="399401"/>
              <a:ext cx="43227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7"/>
            <p:cNvSpPr/>
            <p:nvPr/>
          </p:nvSpPr>
          <p:spPr>
            <a:xfrm rot="10800000">
              <a:off x="4510115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57;p7"/>
            <p:cNvSpPr/>
            <p:nvPr/>
          </p:nvSpPr>
          <p:spPr>
            <a:xfrm rot="10800000">
              <a:off x="5004533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341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7"/>
            <p:cNvSpPr/>
            <p:nvPr/>
          </p:nvSpPr>
          <p:spPr>
            <a:xfrm rot="10800000">
              <a:off x="5498952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</p:grpSp>
      <p:sp>
        <p:nvSpPr>
          <p:cNvPr id="59" name="Google Shape;59;p7"/>
          <p:cNvSpPr txBox="1">
            <a:spLocks noGrp="1"/>
          </p:cNvSpPr>
          <p:nvPr>
            <p:ph type="body" idx="1"/>
          </p:nvPr>
        </p:nvSpPr>
        <p:spPr>
          <a:xfrm>
            <a:off x="4867525" y="1500075"/>
            <a:ext cx="3496800" cy="3108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8"/>
          <p:cNvSpPr txBox="1">
            <a:spLocks noGrp="1"/>
          </p:cNvSpPr>
          <p:nvPr>
            <p:ph type="title"/>
          </p:nvPr>
        </p:nvSpPr>
        <p:spPr>
          <a:xfrm>
            <a:off x="713225" y="1293650"/>
            <a:ext cx="7717500" cy="2560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72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9"/>
          <p:cNvSpPr txBox="1">
            <a:spLocks noGrp="1"/>
          </p:cNvSpPr>
          <p:nvPr>
            <p:ph type="title"/>
          </p:nvPr>
        </p:nvSpPr>
        <p:spPr>
          <a:xfrm>
            <a:off x="1761475" y="1446050"/>
            <a:ext cx="5621100" cy="79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9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subTitle" idx="1"/>
          </p:nvPr>
        </p:nvSpPr>
        <p:spPr>
          <a:xfrm>
            <a:off x="1761475" y="2241650"/>
            <a:ext cx="5621100" cy="1805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>
            <a:spLocks noGrp="1"/>
          </p:cNvSpPr>
          <p:nvPr>
            <p:ph type="body" idx="1"/>
          </p:nvPr>
        </p:nvSpPr>
        <p:spPr>
          <a:xfrm>
            <a:off x="2732150" y="3496550"/>
            <a:ext cx="5698500" cy="105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1"/>
          <p:cNvSpPr txBox="1">
            <a:spLocks noGrp="1"/>
          </p:cNvSpPr>
          <p:nvPr>
            <p:ph type="title" hasCustomPrompt="1"/>
          </p:nvPr>
        </p:nvSpPr>
        <p:spPr>
          <a:xfrm>
            <a:off x="713100" y="1601525"/>
            <a:ext cx="7717800" cy="150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96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69" name="Google Shape;69;p11"/>
          <p:cNvSpPr txBox="1">
            <a:spLocks noGrp="1"/>
          </p:cNvSpPr>
          <p:nvPr>
            <p:ph type="subTitle" idx="1"/>
          </p:nvPr>
        </p:nvSpPr>
        <p:spPr>
          <a:xfrm>
            <a:off x="2000100" y="3109325"/>
            <a:ext cx="5143800" cy="42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CUSTOM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3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3"/>
          <p:cNvSpPr txBox="1">
            <a:spLocks noGrp="1"/>
          </p:cNvSpPr>
          <p:nvPr>
            <p:ph type="title" idx="2" hasCustomPrompt="1"/>
          </p:nvPr>
        </p:nvSpPr>
        <p:spPr>
          <a:xfrm>
            <a:off x="902200" y="1257763"/>
            <a:ext cx="949800" cy="40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9pPr>
          </a:lstStyle>
          <a:p>
            <a:r>
              <a:t>xx%</a:t>
            </a:r>
          </a:p>
        </p:txBody>
      </p:sp>
      <p:sp>
        <p:nvSpPr>
          <p:cNvPr id="74" name="Google Shape;74;p13"/>
          <p:cNvSpPr txBox="1">
            <a:spLocks noGrp="1"/>
          </p:cNvSpPr>
          <p:nvPr>
            <p:ph type="subTitle" idx="1"/>
          </p:nvPr>
        </p:nvSpPr>
        <p:spPr>
          <a:xfrm>
            <a:off x="2068600" y="1210813"/>
            <a:ext cx="3092400" cy="500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9pPr>
          </a:lstStyle>
          <a:p>
            <a:endParaRPr/>
          </a:p>
        </p:txBody>
      </p:sp>
      <p:sp>
        <p:nvSpPr>
          <p:cNvPr id="75" name="Google Shape;75;p13"/>
          <p:cNvSpPr txBox="1">
            <a:spLocks noGrp="1"/>
          </p:cNvSpPr>
          <p:nvPr>
            <p:ph type="subTitle" idx="3"/>
          </p:nvPr>
        </p:nvSpPr>
        <p:spPr>
          <a:xfrm>
            <a:off x="5377600" y="2371192"/>
            <a:ext cx="3053400" cy="502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title" idx="4" hasCustomPrompt="1"/>
          </p:nvPr>
        </p:nvSpPr>
        <p:spPr>
          <a:xfrm>
            <a:off x="902200" y="1838552"/>
            <a:ext cx="949800" cy="40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9pPr>
          </a:lstStyle>
          <a:p>
            <a:r>
              <a:t>xx%</a:t>
            </a:r>
          </a:p>
        </p:txBody>
      </p:sp>
      <p:sp>
        <p:nvSpPr>
          <p:cNvPr id="77" name="Google Shape;77;p13"/>
          <p:cNvSpPr txBox="1">
            <a:spLocks noGrp="1"/>
          </p:cNvSpPr>
          <p:nvPr>
            <p:ph type="subTitle" idx="5"/>
          </p:nvPr>
        </p:nvSpPr>
        <p:spPr>
          <a:xfrm>
            <a:off x="2068600" y="1791602"/>
            <a:ext cx="3092400" cy="500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ubTitle" idx="6"/>
          </p:nvPr>
        </p:nvSpPr>
        <p:spPr>
          <a:xfrm>
            <a:off x="5377600" y="1209613"/>
            <a:ext cx="3053400" cy="502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title" idx="7" hasCustomPrompt="1"/>
          </p:nvPr>
        </p:nvSpPr>
        <p:spPr>
          <a:xfrm>
            <a:off x="902200" y="2419342"/>
            <a:ext cx="949800" cy="40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9pPr>
          </a:lstStyle>
          <a:p>
            <a:r>
              <a:t>xx%</a:t>
            </a:r>
          </a:p>
        </p:txBody>
      </p:sp>
      <p:sp>
        <p:nvSpPr>
          <p:cNvPr id="80" name="Google Shape;80;p13"/>
          <p:cNvSpPr txBox="1">
            <a:spLocks noGrp="1"/>
          </p:cNvSpPr>
          <p:nvPr>
            <p:ph type="subTitle" idx="8"/>
          </p:nvPr>
        </p:nvSpPr>
        <p:spPr>
          <a:xfrm>
            <a:off x="2068600" y="2372392"/>
            <a:ext cx="3092400" cy="500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9pPr>
          </a:lstStyle>
          <a:p>
            <a:endParaRPr/>
          </a:p>
        </p:txBody>
      </p:sp>
      <p:sp>
        <p:nvSpPr>
          <p:cNvPr id="81" name="Google Shape;81;p13"/>
          <p:cNvSpPr txBox="1">
            <a:spLocks noGrp="1"/>
          </p:cNvSpPr>
          <p:nvPr>
            <p:ph type="subTitle" idx="9"/>
          </p:nvPr>
        </p:nvSpPr>
        <p:spPr>
          <a:xfrm>
            <a:off x="5377600" y="1790402"/>
            <a:ext cx="3053400" cy="502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3"/>
          <p:cNvSpPr txBox="1">
            <a:spLocks noGrp="1"/>
          </p:cNvSpPr>
          <p:nvPr>
            <p:ph type="title" idx="13" hasCustomPrompt="1"/>
          </p:nvPr>
        </p:nvSpPr>
        <p:spPr>
          <a:xfrm>
            <a:off x="902200" y="3000132"/>
            <a:ext cx="949800" cy="40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9pPr>
          </a:lstStyle>
          <a:p>
            <a:r>
              <a:t>xx%</a:t>
            </a:r>
          </a:p>
        </p:txBody>
      </p:sp>
      <p:sp>
        <p:nvSpPr>
          <p:cNvPr id="83" name="Google Shape;83;p13"/>
          <p:cNvSpPr txBox="1">
            <a:spLocks noGrp="1"/>
          </p:cNvSpPr>
          <p:nvPr>
            <p:ph type="subTitle" idx="14"/>
          </p:nvPr>
        </p:nvSpPr>
        <p:spPr>
          <a:xfrm>
            <a:off x="2068600" y="2953182"/>
            <a:ext cx="3092400" cy="500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9pPr>
          </a:lstStyle>
          <a:p>
            <a:endParaRPr/>
          </a:p>
        </p:txBody>
      </p:sp>
      <p:sp>
        <p:nvSpPr>
          <p:cNvPr id="84" name="Google Shape;84;p13"/>
          <p:cNvSpPr txBox="1">
            <a:spLocks noGrp="1"/>
          </p:cNvSpPr>
          <p:nvPr>
            <p:ph type="subTitle" idx="15"/>
          </p:nvPr>
        </p:nvSpPr>
        <p:spPr>
          <a:xfrm>
            <a:off x="5377600" y="2951982"/>
            <a:ext cx="3053400" cy="502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3"/>
          <p:cNvSpPr txBox="1">
            <a:spLocks noGrp="1"/>
          </p:cNvSpPr>
          <p:nvPr>
            <p:ph type="title" idx="16" hasCustomPrompt="1"/>
          </p:nvPr>
        </p:nvSpPr>
        <p:spPr>
          <a:xfrm>
            <a:off x="902200" y="3580922"/>
            <a:ext cx="949800" cy="40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9pPr>
          </a:lstStyle>
          <a:p>
            <a:r>
              <a:t>xx%</a:t>
            </a:r>
          </a:p>
        </p:txBody>
      </p:sp>
      <p:sp>
        <p:nvSpPr>
          <p:cNvPr id="86" name="Google Shape;86;p13"/>
          <p:cNvSpPr txBox="1">
            <a:spLocks noGrp="1"/>
          </p:cNvSpPr>
          <p:nvPr>
            <p:ph type="subTitle" idx="17"/>
          </p:nvPr>
        </p:nvSpPr>
        <p:spPr>
          <a:xfrm>
            <a:off x="2068600" y="3533972"/>
            <a:ext cx="3092400" cy="500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9pPr>
          </a:lstStyle>
          <a:p>
            <a:endParaRPr/>
          </a:p>
        </p:txBody>
      </p:sp>
      <p:sp>
        <p:nvSpPr>
          <p:cNvPr id="87" name="Google Shape;87;p13"/>
          <p:cNvSpPr txBox="1">
            <a:spLocks noGrp="1"/>
          </p:cNvSpPr>
          <p:nvPr>
            <p:ph type="subTitle" idx="18"/>
          </p:nvPr>
        </p:nvSpPr>
        <p:spPr>
          <a:xfrm>
            <a:off x="5377600" y="3532772"/>
            <a:ext cx="3053400" cy="502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3"/>
          <p:cNvSpPr txBox="1">
            <a:spLocks noGrp="1"/>
          </p:cNvSpPr>
          <p:nvPr>
            <p:ph type="title" idx="19" hasCustomPrompt="1"/>
          </p:nvPr>
        </p:nvSpPr>
        <p:spPr>
          <a:xfrm>
            <a:off x="902200" y="4161712"/>
            <a:ext cx="949800" cy="40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Font typeface="Krona One"/>
              <a:buNone/>
              <a:defRPr sz="3000">
                <a:latin typeface="Krona One"/>
                <a:ea typeface="Krona One"/>
                <a:cs typeface="Krona One"/>
                <a:sym typeface="Krona One"/>
              </a:defRPr>
            </a:lvl9pPr>
          </a:lstStyle>
          <a:p>
            <a:r>
              <a:t>xx%</a:t>
            </a:r>
          </a:p>
        </p:txBody>
      </p:sp>
      <p:sp>
        <p:nvSpPr>
          <p:cNvPr id="89" name="Google Shape;89;p13"/>
          <p:cNvSpPr txBox="1">
            <a:spLocks noGrp="1"/>
          </p:cNvSpPr>
          <p:nvPr>
            <p:ph type="subTitle" idx="20"/>
          </p:nvPr>
        </p:nvSpPr>
        <p:spPr>
          <a:xfrm>
            <a:off x="2068600" y="4114762"/>
            <a:ext cx="3092400" cy="500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Krona One"/>
              <a:buNone/>
              <a:defRPr sz="20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9pPr>
          </a:lstStyle>
          <a:p>
            <a:endParaRPr/>
          </a:p>
        </p:txBody>
      </p:sp>
      <p:sp>
        <p:nvSpPr>
          <p:cNvPr id="90" name="Google Shape;90;p13"/>
          <p:cNvSpPr txBox="1">
            <a:spLocks noGrp="1"/>
          </p:cNvSpPr>
          <p:nvPr>
            <p:ph type="subTitle" idx="21"/>
          </p:nvPr>
        </p:nvSpPr>
        <p:spPr>
          <a:xfrm>
            <a:off x="5377600" y="4113562"/>
            <a:ext cx="3053400" cy="502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1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4"/>
          <p:cNvSpPr txBox="1">
            <a:spLocks noGrp="1"/>
          </p:cNvSpPr>
          <p:nvPr>
            <p:ph type="title"/>
          </p:nvPr>
        </p:nvSpPr>
        <p:spPr>
          <a:xfrm>
            <a:off x="3455125" y="3404713"/>
            <a:ext cx="4975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4"/>
          <p:cNvSpPr txBox="1">
            <a:spLocks noGrp="1"/>
          </p:cNvSpPr>
          <p:nvPr>
            <p:ph type="subTitle" idx="1"/>
          </p:nvPr>
        </p:nvSpPr>
        <p:spPr>
          <a:xfrm>
            <a:off x="3455125" y="1166088"/>
            <a:ext cx="4975500" cy="2238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 sz="2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94" name="Google Shape;94;p14"/>
          <p:cNvGrpSpPr/>
          <p:nvPr/>
        </p:nvGrpSpPr>
        <p:grpSpPr>
          <a:xfrm rot="-5400000">
            <a:off x="-7582183" y="-5849836"/>
            <a:ext cx="17010197" cy="4630531"/>
            <a:chOff x="1049383" y="399400"/>
            <a:chExt cx="7288939" cy="1984201"/>
          </a:xfrm>
        </p:grpSpPr>
        <p:sp>
          <p:nvSpPr>
            <p:cNvPr id="95" name="Google Shape;95;p14"/>
            <p:cNvSpPr/>
            <p:nvPr/>
          </p:nvSpPr>
          <p:spPr>
            <a:xfrm rot="10800000">
              <a:off x="1049383" y="399401"/>
              <a:ext cx="72756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96" name="Google Shape;96;p14"/>
            <p:cNvSpPr/>
            <p:nvPr/>
          </p:nvSpPr>
          <p:spPr>
            <a:xfrm rot="10800000">
              <a:off x="1543784" y="399401"/>
              <a:ext cx="67812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97" name="Google Shape;97;p14"/>
            <p:cNvSpPr/>
            <p:nvPr/>
          </p:nvSpPr>
          <p:spPr>
            <a:xfrm rot="10800000">
              <a:off x="2038184" y="399401"/>
              <a:ext cx="62868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98" name="Google Shape;98;p14"/>
            <p:cNvSpPr/>
            <p:nvPr/>
          </p:nvSpPr>
          <p:spPr>
            <a:xfrm rot="10800000">
              <a:off x="2532421" y="399401"/>
              <a:ext cx="58059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99" name="Google Shape;99;p14"/>
            <p:cNvSpPr/>
            <p:nvPr/>
          </p:nvSpPr>
          <p:spPr>
            <a:xfrm rot="10800000">
              <a:off x="3026821" y="399401"/>
              <a:ext cx="53115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100" name="Google Shape;100;p14"/>
            <p:cNvSpPr/>
            <p:nvPr/>
          </p:nvSpPr>
          <p:spPr>
            <a:xfrm rot="10800000">
              <a:off x="3521222" y="399401"/>
              <a:ext cx="48171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101" name="Google Shape;101;p14"/>
            <p:cNvSpPr/>
            <p:nvPr/>
          </p:nvSpPr>
          <p:spPr>
            <a:xfrm rot="10800000">
              <a:off x="4015622" y="399401"/>
              <a:ext cx="43227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14"/>
            <p:cNvSpPr/>
            <p:nvPr/>
          </p:nvSpPr>
          <p:spPr>
            <a:xfrm rot="10800000">
              <a:off x="4510115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103;p14"/>
            <p:cNvSpPr/>
            <p:nvPr/>
          </p:nvSpPr>
          <p:spPr>
            <a:xfrm rot="10800000">
              <a:off x="5004533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341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04;p14"/>
            <p:cNvSpPr/>
            <p:nvPr/>
          </p:nvSpPr>
          <p:spPr>
            <a:xfrm rot="10800000">
              <a:off x="5498952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>
  <p:cSld name="CUSTOM_2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5"/>
          <p:cNvSpPr txBox="1">
            <a:spLocks noGrp="1"/>
          </p:cNvSpPr>
          <p:nvPr>
            <p:ph type="title" hasCustomPrompt="1"/>
          </p:nvPr>
        </p:nvSpPr>
        <p:spPr>
          <a:xfrm>
            <a:off x="1685250" y="621738"/>
            <a:ext cx="5773500" cy="65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49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r>
              <a:t>xx%</a:t>
            </a:r>
          </a:p>
        </p:txBody>
      </p:sp>
      <p:sp>
        <p:nvSpPr>
          <p:cNvPr id="107" name="Google Shape;107;p15"/>
          <p:cNvSpPr txBox="1">
            <a:spLocks noGrp="1"/>
          </p:cNvSpPr>
          <p:nvPr>
            <p:ph type="subTitle" idx="1"/>
          </p:nvPr>
        </p:nvSpPr>
        <p:spPr>
          <a:xfrm>
            <a:off x="1685250" y="1280238"/>
            <a:ext cx="5773500" cy="41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15"/>
          <p:cNvSpPr txBox="1">
            <a:spLocks noGrp="1"/>
          </p:cNvSpPr>
          <p:nvPr>
            <p:ph type="title" idx="2" hasCustomPrompt="1"/>
          </p:nvPr>
        </p:nvSpPr>
        <p:spPr>
          <a:xfrm>
            <a:off x="1685250" y="2050106"/>
            <a:ext cx="5773500" cy="66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49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r>
              <a:t>xx%</a:t>
            </a:r>
          </a:p>
        </p:txBody>
      </p:sp>
      <p:sp>
        <p:nvSpPr>
          <p:cNvPr id="109" name="Google Shape;109;p15"/>
          <p:cNvSpPr txBox="1">
            <a:spLocks noGrp="1"/>
          </p:cNvSpPr>
          <p:nvPr>
            <p:ph type="subTitle" idx="3"/>
          </p:nvPr>
        </p:nvSpPr>
        <p:spPr>
          <a:xfrm>
            <a:off x="1685250" y="2709356"/>
            <a:ext cx="5773500" cy="41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15"/>
          <p:cNvSpPr txBox="1">
            <a:spLocks noGrp="1"/>
          </p:cNvSpPr>
          <p:nvPr>
            <p:ph type="title" idx="4" hasCustomPrompt="1"/>
          </p:nvPr>
        </p:nvSpPr>
        <p:spPr>
          <a:xfrm>
            <a:off x="1685250" y="3481775"/>
            <a:ext cx="5773500" cy="65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49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r>
              <a:t>xx%</a:t>
            </a:r>
          </a:p>
        </p:txBody>
      </p:sp>
      <p:sp>
        <p:nvSpPr>
          <p:cNvPr id="111" name="Google Shape;111;p15"/>
          <p:cNvSpPr txBox="1">
            <a:spLocks noGrp="1"/>
          </p:cNvSpPr>
          <p:nvPr>
            <p:ph type="subTitle" idx="5"/>
          </p:nvPr>
        </p:nvSpPr>
        <p:spPr>
          <a:xfrm>
            <a:off x="1685250" y="4140275"/>
            <a:ext cx="5773500" cy="41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CUSTOM_3"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6"/>
          <p:cNvSpPr txBox="1">
            <a:spLocks noGrp="1"/>
          </p:cNvSpPr>
          <p:nvPr>
            <p:ph type="title"/>
          </p:nvPr>
        </p:nvSpPr>
        <p:spPr>
          <a:xfrm>
            <a:off x="4574700" y="1415525"/>
            <a:ext cx="3855900" cy="1195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16"/>
          <p:cNvSpPr txBox="1">
            <a:spLocks noGrp="1"/>
          </p:cNvSpPr>
          <p:nvPr>
            <p:ph type="subTitle" idx="1"/>
          </p:nvPr>
        </p:nvSpPr>
        <p:spPr>
          <a:xfrm>
            <a:off x="4572000" y="2610575"/>
            <a:ext cx="3858600" cy="94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">
  <p:cSld name="CUSTOM_17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7"/>
          <p:cNvSpPr txBox="1">
            <a:spLocks noGrp="1"/>
          </p:cNvSpPr>
          <p:nvPr>
            <p:ph type="title"/>
          </p:nvPr>
        </p:nvSpPr>
        <p:spPr>
          <a:xfrm>
            <a:off x="4784103" y="1041825"/>
            <a:ext cx="3646500" cy="211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17"/>
          <p:cNvSpPr txBox="1">
            <a:spLocks noGrp="1"/>
          </p:cNvSpPr>
          <p:nvPr>
            <p:ph type="subTitle" idx="1"/>
          </p:nvPr>
        </p:nvSpPr>
        <p:spPr>
          <a:xfrm>
            <a:off x="4781550" y="3153925"/>
            <a:ext cx="3649200" cy="94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>
  <p:cSld name="CUSTOM_4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8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18"/>
          <p:cNvSpPr txBox="1">
            <a:spLocks noGrp="1"/>
          </p:cNvSpPr>
          <p:nvPr>
            <p:ph type="subTitle" idx="1"/>
          </p:nvPr>
        </p:nvSpPr>
        <p:spPr>
          <a:xfrm>
            <a:off x="713228" y="1638113"/>
            <a:ext cx="2533200" cy="5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18"/>
          <p:cNvSpPr txBox="1">
            <a:spLocks noGrp="1"/>
          </p:cNvSpPr>
          <p:nvPr>
            <p:ph type="subTitle" idx="2"/>
          </p:nvPr>
        </p:nvSpPr>
        <p:spPr>
          <a:xfrm>
            <a:off x="713225" y="2160413"/>
            <a:ext cx="2533200" cy="679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18"/>
          <p:cNvSpPr txBox="1">
            <a:spLocks noGrp="1"/>
          </p:cNvSpPr>
          <p:nvPr>
            <p:ph type="subTitle" idx="3"/>
          </p:nvPr>
        </p:nvSpPr>
        <p:spPr>
          <a:xfrm>
            <a:off x="5897503" y="3249700"/>
            <a:ext cx="2533200" cy="5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18"/>
          <p:cNvSpPr txBox="1">
            <a:spLocks noGrp="1"/>
          </p:cNvSpPr>
          <p:nvPr>
            <p:ph type="subTitle" idx="4"/>
          </p:nvPr>
        </p:nvSpPr>
        <p:spPr>
          <a:xfrm>
            <a:off x="5897500" y="3772000"/>
            <a:ext cx="2533200" cy="679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>
  <p:cSld name="CUSTOM_15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9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19"/>
          <p:cNvSpPr txBox="1">
            <a:spLocks noGrp="1"/>
          </p:cNvSpPr>
          <p:nvPr>
            <p:ph type="subTitle" idx="1"/>
          </p:nvPr>
        </p:nvSpPr>
        <p:spPr>
          <a:xfrm>
            <a:off x="1021450" y="1495325"/>
            <a:ext cx="2709300" cy="5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19"/>
          <p:cNvSpPr txBox="1">
            <a:spLocks noGrp="1"/>
          </p:cNvSpPr>
          <p:nvPr>
            <p:ph type="subTitle" idx="2"/>
          </p:nvPr>
        </p:nvSpPr>
        <p:spPr>
          <a:xfrm>
            <a:off x="713225" y="2154125"/>
            <a:ext cx="3017400" cy="2454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28" name="Google Shape;128;p19"/>
          <p:cNvSpPr txBox="1">
            <a:spLocks noGrp="1"/>
          </p:cNvSpPr>
          <p:nvPr>
            <p:ph type="subTitle" idx="3"/>
          </p:nvPr>
        </p:nvSpPr>
        <p:spPr>
          <a:xfrm>
            <a:off x="5721550" y="1495325"/>
            <a:ext cx="2706600" cy="5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19"/>
          <p:cNvSpPr txBox="1">
            <a:spLocks noGrp="1"/>
          </p:cNvSpPr>
          <p:nvPr>
            <p:ph type="subTitle" idx="4"/>
          </p:nvPr>
        </p:nvSpPr>
        <p:spPr>
          <a:xfrm>
            <a:off x="5413329" y="2154000"/>
            <a:ext cx="3017400" cy="2454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CUSTOM_5"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0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20"/>
          <p:cNvSpPr txBox="1">
            <a:spLocks noGrp="1"/>
          </p:cNvSpPr>
          <p:nvPr>
            <p:ph type="subTitle" idx="1"/>
          </p:nvPr>
        </p:nvSpPr>
        <p:spPr>
          <a:xfrm>
            <a:off x="707827" y="3295925"/>
            <a:ext cx="2533200" cy="274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20"/>
          <p:cNvSpPr txBox="1">
            <a:spLocks noGrp="1"/>
          </p:cNvSpPr>
          <p:nvPr>
            <p:ph type="subTitle" idx="2"/>
          </p:nvPr>
        </p:nvSpPr>
        <p:spPr>
          <a:xfrm>
            <a:off x="707827" y="3694166"/>
            <a:ext cx="2533200" cy="91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4" name="Google Shape;134;p20"/>
          <p:cNvSpPr txBox="1">
            <a:spLocks noGrp="1"/>
          </p:cNvSpPr>
          <p:nvPr>
            <p:ph type="subTitle" idx="3"/>
          </p:nvPr>
        </p:nvSpPr>
        <p:spPr>
          <a:xfrm>
            <a:off x="3305402" y="2686325"/>
            <a:ext cx="2533200" cy="274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20"/>
          <p:cNvSpPr txBox="1">
            <a:spLocks noGrp="1"/>
          </p:cNvSpPr>
          <p:nvPr>
            <p:ph type="subTitle" idx="4"/>
          </p:nvPr>
        </p:nvSpPr>
        <p:spPr>
          <a:xfrm>
            <a:off x="3305402" y="3084575"/>
            <a:ext cx="2533200" cy="91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6" name="Google Shape;136;p20"/>
          <p:cNvSpPr txBox="1">
            <a:spLocks noGrp="1"/>
          </p:cNvSpPr>
          <p:nvPr>
            <p:ph type="subTitle" idx="5"/>
          </p:nvPr>
        </p:nvSpPr>
        <p:spPr>
          <a:xfrm>
            <a:off x="5902977" y="3295925"/>
            <a:ext cx="2533200" cy="274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20"/>
          <p:cNvSpPr txBox="1">
            <a:spLocks noGrp="1"/>
          </p:cNvSpPr>
          <p:nvPr>
            <p:ph type="subTitle" idx="6"/>
          </p:nvPr>
        </p:nvSpPr>
        <p:spPr>
          <a:xfrm>
            <a:off x="5902977" y="3694166"/>
            <a:ext cx="2533200" cy="91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1">
  <p:cSld name="CUSTOM_16"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1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40" name="Google Shape;140;p21"/>
          <p:cNvSpPr txBox="1">
            <a:spLocks noGrp="1"/>
          </p:cNvSpPr>
          <p:nvPr>
            <p:ph type="subTitle" idx="1"/>
          </p:nvPr>
        </p:nvSpPr>
        <p:spPr>
          <a:xfrm>
            <a:off x="707825" y="2191200"/>
            <a:ext cx="2533200" cy="45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1" name="Google Shape;141;p21"/>
          <p:cNvSpPr txBox="1">
            <a:spLocks noGrp="1"/>
          </p:cNvSpPr>
          <p:nvPr>
            <p:ph type="subTitle" idx="2"/>
          </p:nvPr>
        </p:nvSpPr>
        <p:spPr>
          <a:xfrm>
            <a:off x="707825" y="2678641"/>
            <a:ext cx="2533200" cy="91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21"/>
          <p:cNvSpPr txBox="1">
            <a:spLocks noGrp="1"/>
          </p:cNvSpPr>
          <p:nvPr>
            <p:ph type="subTitle" idx="3"/>
          </p:nvPr>
        </p:nvSpPr>
        <p:spPr>
          <a:xfrm>
            <a:off x="3305400" y="2191200"/>
            <a:ext cx="2533200" cy="45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3" name="Google Shape;143;p21"/>
          <p:cNvSpPr txBox="1">
            <a:spLocks noGrp="1"/>
          </p:cNvSpPr>
          <p:nvPr>
            <p:ph type="subTitle" idx="4"/>
          </p:nvPr>
        </p:nvSpPr>
        <p:spPr>
          <a:xfrm>
            <a:off x="3305400" y="2678650"/>
            <a:ext cx="2533200" cy="91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4" name="Google Shape;144;p21"/>
          <p:cNvSpPr txBox="1">
            <a:spLocks noGrp="1"/>
          </p:cNvSpPr>
          <p:nvPr>
            <p:ph type="subTitle" idx="5"/>
          </p:nvPr>
        </p:nvSpPr>
        <p:spPr>
          <a:xfrm>
            <a:off x="5902975" y="2191200"/>
            <a:ext cx="2533200" cy="45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21"/>
          <p:cNvSpPr txBox="1">
            <a:spLocks noGrp="1"/>
          </p:cNvSpPr>
          <p:nvPr>
            <p:ph type="subTitle" idx="6"/>
          </p:nvPr>
        </p:nvSpPr>
        <p:spPr>
          <a:xfrm>
            <a:off x="5902975" y="2678641"/>
            <a:ext cx="2533200" cy="91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2">
  <p:cSld name="CUSTOM_14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2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48" name="Google Shape;148;p22"/>
          <p:cNvSpPr txBox="1">
            <a:spLocks noGrp="1"/>
          </p:cNvSpPr>
          <p:nvPr>
            <p:ph type="subTitle" idx="1"/>
          </p:nvPr>
        </p:nvSpPr>
        <p:spPr>
          <a:xfrm>
            <a:off x="2337890" y="3615149"/>
            <a:ext cx="60927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22"/>
          <p:cNvSpPr txBox="1">
            <a:spLocks noGrp="1"/>
          </p:cNvSpPr>
          <p:nvPr>
            <p:ph type="subTitle" idx="2"/>
          </p:nvPr>
        </p:nvSpPr>
        <p:spPr>
          <a:xfrm>
            <a:off x="2329325" y="3979303"/>
            <a:ext cx="6101400" cy="61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0" name="Google Shape;150;p22"/>
          <p:cNvSpPr txBox="1">
            <a:spLocks noGrp="1"/>
          </p:cNvSpPr>
          <p:nvPr>
            <p:ph type="subTitle" idx="3"/>
          </p:nvPr>
        </p:nvSpPr>
        <p:spPr>
          <a:xfrm>
            <a:off x="2329323" y="2500424"/>
            <a:ext cx="60927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1" name="Google Shape;151;p22"/>
          <p:cNvSpPr txBox="1">
            <a:spLocks noGrp="1"/>
          </p:cNvSpPr>
          <p:nvPr>
            <p:ph type="subTitle" idx="4"/>
          </p:nvPr>
        </p:nvSpPr>
        <p:spPr>
          <a:xfrm>
            <a:off x="2329325" y="2865358"/>
            <a:ext cx="6101400" cy="61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2" name="Google Shape;152;p22"/>
          <p:cNvSpPr txBox="1">
            <a:spLocks noGrp="1"/>
          </p:cNvSpPr>
          <p:nvPr>
            <p:ph type="subTitle" idx="5"/>
          </p:nvPr>
        </p:nvSpPr>
        <p:spPr>
          <a:xfrm>
            <a:off x="2337881" y="1385700"/>
            <a:ext cx="60927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3" name="Google Shape;153;p22"/>
          <p:cNvSpPr txBox="1">
            <a:spLocks noGrp="1"/>
          </p:cNvSpPr>
          <p:nvPr>
            <p:ph type="subTitle" idx="6"/>
          </p:nvPr>
        </p:nvSpPr>
        <p:spPr>
          <a:xfrm>
            <a:off x="2329325" y="1751413"/>
            <a:ext cx="6101400" cy="61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CUSTOM_6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3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6" name="Google Shape;156;p23"/>
          <p:cNvSpPr txBox="1">
            <a:spLocks noGrp="1"/>
          </p:cNvSpPr>
          <p:nvPr>
            <p:ph type="subTitle" idx="1"/>
          </p:nvPr>
        </p:nvSpPr>
        <p:spPr>
          <a:xfrm>
            <a:off x="713250" y="1868450"/>
            <a:ext cx="2533200" cy="274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7" name="Google Shape;157;p23"/>
          <p:cNvSpPr txBox="1">
            <a:spLocks noGrp="1"/>
          </p:cNvSpPr>
          <p:nvPr>
            <p:ph type="subTitle" idx="2"/>
          </p:nvPr>
        </p:nvSpPr>
        <p:spPr>
          <a:xfrm>
            <a:off x="713250" y="2198438"/>
            <a:ext cx="2533200" cy="679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23"/>
          <p:cNvSpPr txBox="1">
            <a:spLocks noGrp="1"/>
          </p:cNvSpPr>
          <p:nvPr>
            <p:ph type="subTitle" idx="3"/>
          </p:nvPr>
        </p:nvSpPr>
        <p:spPr>
          <a:xfrm>
            <a:off x="5897550" y="1868450"/>
            <a:ext cx="2533200" cy="274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9" name="Google Shape;159;p23"/>
          <p:cNvSpPr txBox="1">
            <a:spLocks noGrp="1"/>
          </p:cNvSpPr>
          <p:nvPr>
            <p:ph type="subTitle" idx="4"/>
          </p:nvPr>
        </p:nvSpPr>
        <p:spPr>
          <a:xfrm>
            <a:off x="5897550" y="2198438"/>
            <a:ext cx="2533200" cy="679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0" name="Google Shape;160;p23"/>
          <p:cNvSpPr txBox="1">
            <a:spLocks noGrp="1"/>
          </p:cNvSpPr>
          <p:nvPr>
            <p:ph type="subTitle" idx="5"/>
          </p:nvPr>
        </p:nvSpPr>
        <p:spPr>
          <a:xfrm>
            <a:off x="713250" y="3530825"/>
            <a:ext cx="2533200" cy="274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1" name="Google Shape;161;p23"/>
          <p:cNvSpPr txBox="1">
            <a:spLocks noGrp="1"/>
          </p:cNvSpPr>
          <p:nvPr>
            <p:ph type="subTitle" idx="6"/>
          </p:nvPr>
        </p:nvSpPr>
        <p:spPr>
          <a:xfrm>
            <a:off x="713250" y="3860825"/>
            <a:ext cx="2533200" cy="679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2" name="Google Shape;162;p23"/>
          <p:cNvSpPr txBox="1">
            <a:spLocks noGrp="1"/>
          </p:cNvSpPr>
          <p:nvPr>
            <p:ph type="subTitle" idx="7"/>
          </p:nvPr>
        </p:nvSpPr>
        <p:spPr>
          <a:xfrm>
            <a:off x="5897550" y="3530825"/>
            <a:ext cx="2533200" cy="274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3" name="Google Shape;163;p23"/>
          <p:cNvSpPr txBox="1">
            <a:spLocks noGrp="1"/>
          </p:cNvSpPr>
          <p:nvPr>
            <p:ph type="subTitle" idx="8"/>
          </p:nvPr>
        </p:nvSpPr>
        <p:spPr>
          <a:xfrm>
            <a:off x="5897550" y="3860825"/>
            <a:ext cx="2533200" cy="679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CUSTOM_7"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4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6" name="Google Shape;166;p24"/>
          <p:cNvSpPr txBox="1">
            <a:spLocks noGrp="1"/>
          </p:cNvSpPr>
          <p:nvPr>
            <p:ph type="subTitle" idx="1"/>
          </p:nvPr>
        </p:nvSpPr>
        <p:spPr>
          <a:xfrm>
            <a:off x="707825" y="1868450"/>
            <a:ext cx="2533200" cy="274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67" name="Google Shape;167;p24"/>
          <p:cNvSpPr txBox="1">
            <a:spLocks noGrp="1"/>
          </p:cNvSpPr>
          <p:nvPr>
            <p:ph type="subTitle" idx="2"/>
          </p:nvPr>
        </p:nvSpPr>
        <p:spPr>
          <a:xfrm>
            <a:off x="707825" y="2266700"/>
            <a:ext cx="2533200" cy="679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8" name="Google Shape;168;p24"/>
          <p:cNvSpPr txBox="1">
            <a:spLocks noGrp="1"/>
          </p:cNvSpPr>
          <p:nvPr>
            <p:ph type="subTitle" idx="3"/>
          </p:nvPr>
        </p:nvSpPr>
        <p:spPr>
          <a:xfrm>
            <a:off x="3305400" y="1868450"/>
            <a:ext cx="2533200" cy="274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69" name="Google Shape;169;p24"/>
          <p:cNvSpPr txBox="1">
            <a:spLocks noGrp="1"/>
          </p:cNvSpPr>
          <p:nvPr>
            <p:ph type="subTitle" idx="4"/>
          </p:nvPr>
        </p:nvSpPr>
        <p:spPr>
          <a:xfrm>
            <a:off x="3305400" y="2266700"/>
            <a:ext cx="2533200" cy="679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0" name="Google Shape;170;p24"/>
          <p:cNvSpPr txBox="1">
            <a:spLocks noGrp="1"/>
          </p:cNvSpPr>
          <p:nvPr>
            <p:ph type="subTitle" idx="5"/>
          </p:nvPr>
        </p:nvSpPr>
        <p:spPr>
          <a:xfrm>
            <a:off x="5902975" y="1868450"/>
            <a:ext cx="2533200" cy="274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71" name="Google Shape;171;p24"/>
          <p:cNvSpPr txBox="1">
            <a:spLocks noGrp="1"/>
          </p:cNvSpPr>
          <p:nvPr>
            <p:ph type="subTitle" idx="6"/>
          </p:nvPr>
        </p:nvSpPr>
        <p:spPr>
          <a:xfrm>
            <a:off x="5902975" y="2266700"/>
            <a:ext cx="2533200" cy="679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2" name="Google Shape;172;p24"/>
          <p:cNvSpPr txBox="1">
            <a:spLocks noGrp="1"/>
          </p:cNvSpPr>
          <p:nvPr>
            <p:ph type="subTitle" idx="7"/>
          </p:nvPr>
        </p:nvSpPr>
        <p:spPr>
          <a:xfrm>
            <a:off x="707825" y="3530825"/>
            <a:ext cx="2533200" cy="274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73" name="Google Shape;173;p24"/>
          <p:cNvSpPr txBox="1">
            <a:spLocks noGrp="1"/>
          </p:cNvSpPr>
          <p:nvPr>
            <p:ph type="subTitle" idx="8"/>
          </p:nvPr>
        </p:nvSpPr>
        <p:spPr>
          <a:xfrm>
            <a:off x="707825" y="3929075"/>
            <a:ext cx="2533200" cy="679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4" name="Google Shape;174;p24"/>
          <p:cNvSpPr txBox="1">
            <a:spLocks noGrp="1"/>
          </p:cNvSpPr>
          <p:nvPr>
            <p:ph type="subTitle" idx="9"/>
          </p:nvPr>
        </p:nvSpPr>
        <p:spPr>
          <a:xfrm>
            <a:off x="3305400" y="3530825"/>
            <a:ext cx="2533200" cy="274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75" name="Google Shape;175;p24"/>
          <p:cNvSpPr txBox="1">
            <a:spLocks noGrp="1"/>
          </p:cNvSpPr>
          <p:nvPr>
            <p:ph type="subTitle" idx="13"/>
          </p:nvPr>
        </p:nvSpPr>
        <p:spPr>
          <a:xfrm>
            <a:off x="3305400" y="3929075"/>
            <a:ext cx="2533200" cy="679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6" name="Google Shape;176;p24"/>
          <p:cNvSpPr txBox="1">
            <a:spLocks noGrp="1"/>
          </p:cNvSpPr>
          <p:nvPr>
            <p:ph type="subTitle" idx="14"/>
          </p:nvPr>
        </p:nvSpPr>
        <p:spPr>
          <a:xfrm>
            <a:off x="5902975" y="3530825"/>
            <a:ext cx="2533200" cy="274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77" name="Google Shape;177;p24"/>
          <p:cNvSpPr txBox="1">
            <a:spLocks noGrp="1"/>
          </p:cNvSpPr>
          <p:nvPr>
            <p:ph type="subTitle" idx="15"/>
          </p:nvPr>
        </p:nvSpPr>
        <p:spPr>
          <a:xfrm>
            <a:off x="5902975" y="3929075"/>
            <a:ext cx="2533200" cy="679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>
  <p:cSld name="CUSTOM_8"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5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CUSTOM_13"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6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CUSTOM_10"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27"/>
          <p:cNvSpPr txBox="1">
            <a:spLocks noGrp="1"/>
          </p:cNvSpPr>
          <p:nvPr>
            <p:ph type="title"/>
          </p:nvPr>
        </p:nvSpPr>
        <p:spPr>
          <a:xfrm>
            <a:off x="713225" y="1034213"/>
            <a:ext cx="3858900" cy="82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5000"/>
              <a:buNone/>
              <a:defRPr sz="53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DM Sans"/>
                <a:ea typeface="DM Sans"/>
                <a:cs typeface="DM Sans"/>
                <a:sym typeface="DM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DM Sans"/>
                <a:ea typeface="DM Sans"/>
                <a:cs typeface="DM Sans"/>
                <a:sym typeface="DM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DM Sans"/>
                <a:ea typeface="DM Sans"/>
                <a:cs typeface="DM Sans"/>
                <a:sym typeface="DM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DM Sans"/>
                <a:ea typeface="DM Sans"/>
                <a:cs typeface="DM Sans"/>
                <a:sym typeface="DM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DM Sans"/>
                <a:ea typeface="DM Sans"/>
                <a:cs typeface="DM Sans"/>
                <a:sym typeface="DM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DM Sans"/>
                <a:ea typeface="DM Sans"/>
                <a:cs typeface="DM Sans"/>
                <a:sym typeface="DM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DM Sans"/>
                <a:ea typeface="DM Sans"/>
                <a:cs typeface="DM Sans"/>
                <a:sym typeface="DM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184" name="Google Shape;184;p27"/>
          <p:cNvSpPr txBox="1">
            <a:spLocks noGrp="1"/>
          </p:cNvSpPr>
          <p:nvPr>
            <p:ph type="subTitle" idx="1"/>
          </p:nvPr>
        </p:nvSpPr>
        <p:spPr>
          <a:xfrm>
            <a:off x="713225" y="1980425"/>
            <a:ext cx="3858900" cy="865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5" name="Google Shape;185;p27"/>
          <p:cNvSpPr txBox="1"/>
          <p:nvPr/>
        </p:nvSpPr>
        <p:spPr>
          <a:xfrm>
            <a:off x="713225" y="3524525"/>
            <a:ext cx="4043100" cy="6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CREDITS:</a:t>
            </a:r>
            <a:r>
              <a:rPr lang="en" sz="11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This presentation template was created by </a:t>
            </a:r>
            <a:r>
              <a:rPr lang="en" sz="1100" b="1">
                <a:solidFill>
                  <a:schemeClr val="dk2"/>
                </a:solidFill>
                <a:uFill>
                  <a:noFill/>
                </a:uFill>
                <a:latin typeface="Montserrat"/>
                <a:ea typeface="Montserrat"/>
                <a:cs typeface="Montserrat"/>
                <a:sym typeface="Montserra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11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, including icons by </a:t>
            </a:r>
            <a:r>
              <a:rPr lang="en" sz="1100" b="1">
                <a:solidFill>
                  <a:schemeClr val="dk2"/>
                </a:solidFill>
                <a:uFill>
                  <a:noFill/>
                </a:uFill>
                <a:latin typeface="Montserrat"/>
                <a:ea typeface="Montserrat"/>
                <a:cs typeface="Montserrat"/>
                <a:sym typeface="Montserra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en" sz="11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and infographics &amp; images by </a:t>
            </a:r>
            <a:r>
              <a:rPr lang="en" sz="1100" b="1">
                <a:solidFill>
                  <a:schemeClr val="dk2"/>
                </a:solidFill>
                <a:uFill>
                  <a:noFill/>
                </a:uFill>
                <a:latin typeface="Montserrat"/>
                <a:ea typeface="Montserrat"/>
                <a:cs typeface="Montserrat"/>
                <a:sym typeface="Montserra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Freepik</a:t>
            </a:r>
            <a:endParaRPr sz="11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186" name="Google Shape;186;p27"/>
          <p:cNvGrpSpPr/>
          <p:nvPr/>
        </p:nvGrpSpPr>
        <p:grpSpPr>
          <a:xfrm rot="-5400000">
            <a:off x="1289486" y="-1543925"/>
            <a:ext cx="10392569" cy="2829074"/>
            <a:chOff x="1049383" y="399400"/>
            <a:chExt cx="7288939" cy="1984201"/>
          </a:xfrm>
        </p:grpSpPr>
        <p:sp>
          <p:nvSpPr>
            <p:cNvPr id="187" name="Google Shape;187;p27"/>
            <p:cNvSpPr/>
            <p:nvPr/>
          </p:nvSpPr>
          <p:spPr>
            <a:xfrm rot="10800000">
              <a:off x="1049383" y="399401"/>
              <a:ext cx="72756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188" name="Google Shape;188;p27"/>
            <p:cNvSpPr/>
            <p:nvPr/>
          </p:nvSpPr>
          <p:spPr>
            <a:xfrm rot="10800000">
              <a:off x="1543784" y="399401"/>
              <a:ext cx="67812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189" name="Google Shape;189;p27"/>
            <p:cNvSpPr/>
            <p:nvPr/>
          </p:nvSpPr>
          <p:spPr>
            <a:xfrm rot="10800000">
              <a:off x="2038184" y="399401"/>
              <a:ext cx="62868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190" name="Google Shape;190;p27"/>
            <p:cNvSpPr/>
            <p:nvPr/>
          </p:nvSpPr>
          <p:spPr>
            <a:xfrm rot="10800000">
              <a:off x="2532421" y="399401"/>
              <a:ext cx="58059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191" name="Google Shape;191;p27"/>
            <p:cNvSpPr/>
            <p:nvPr/>
          </p:nvSpPr>
          <p:spPr>
            <a:xfrm rot="10800000">
              <a:off x="3026821" y="399401"/>
              <a:ext cx="53115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192" name="Google Shape;192;p27"/>
            <p:cNvSpPr/>
            <p:nvPr/>
          </p:nvSpPr>
          <p:spPr>
            <a:xfrm rot="10800000">
              <a:off x="3521222" y="399401"/>
              <a:ext cx="48171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193" name="Google Shape;193;p27"/>
            <p:cNvSpPr/>
            <p:nvPr/>
          </p:nvSpPr>
          <p:spPr>
            <a:xfrm rot="10800000">
              <a:off x="4015622" y="399401"/>
              <a:ext cx="43227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27"/>
            <p:cNvSpPr/>
            <p:nvPr/>
          </p:nvSpPr>
          <p:spPr>
            <a:xfrm rot="10800000">
              <a:off x="4510115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27"/>
            <p:cNvSpPr/>
            <p:nvPr/>
          </p:nvSpPr>
          <p:spPr>
            <a:xfrm rot="10800000">
              <a:off x="5004533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341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27"/>
            <p:cNvSpPr/>
            <p:nvPr/>
          </p:nvSpPr>
          <p:spPr>
            <a:xfrm rot="10800000">
              <a:off x="5498952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1"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8" name="Google Shape;198;p28"/>
          <p:cNvGrpSpPr/>
          <p:nvPr/>
        </p:nvGrpSpPr>
        <p:grpSpPr>
          <a:xfrm rot="10800000">
            <a:off x="-4293893" y="3819639"/>
            <a:ext cx="10392569" cy="1323859"/>
            <a:chOff x="1049383" y="399400"/>
            <a:chExt cx="7288939" cy="1984201"/>
          </a:xfrm>
        </p:grpSpPr>
        <p:sp>
          <p:nvSpPr>
            <p:cNvPr id="199" name="Google Shape;199;p28"/>
            <p:cNvSpPr/>
            <p:nvPr/>
          </p:nvSpPr>
          <p:spPr>
            <a:xfrm rot="10800000">
              <a:off x="1049383" y="399401"/>
              <a:ext cx="72756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00" name="Google Shape;200;p28"/>
            <p:cNvSpPr/>
            <p:nvPr/>
          </p:nvSpPr>
          <p:spPr>
            <a:xfrm rot="10800000">
              <a:off x="1543784" y="399401"/>
              <a:ext cx="67812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01" name="Google Shape;201;p28"/>
            <p:cNvSpPr/>
            <p:nvPr/>
          </p:nvSpPr>
          <p:spPr>
            <a:xfrm rot="10800000">
              <a:off x="2038184" y="399401"/>
              <a:ext cx="62868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02" name="Google Shape;202;p28"/>
            <p:cNvSpPr/>
            <p:nvPr/>
          </p:nvSpPr>
          <p:spPr>
            <a:xfrm rot="10800000">
              <a:off x="2532421" y="399401"/>
              <a:ext cx="58059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03" name="Google Shape;203;p28"/>
            <p:cNvSpPr/>
            <p:nvPr/>
          </p:nvSpPr>
          <p:spPr>
            <a:xfrm rot="10800000">
              <a:off x="3026821" y="399401"/>
              <a:ext cx="53115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04" name="Google Shape;204;p28"/>
            <p:cNvSpPr/>
            <p:nvPr/>
          </p:nvSpPr>
          <p:spPr>
            <a:xfrm rot="10800000">
              <a:off x="3521222" y="399401"/>
              <a:ext cx="48171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05" name="Google Shape;205;p28"/>
            <p:cNvSpPr/>
            <p:nvPr/>
          </p:nvSpPr>
          <p:spPr>
            <a:xfrm rot="10800000">
              <a:off x="4015622" y="399401"/>
              <a:ext cx="43227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28"/>
            <p:cNvSpPr/>
            <p:nvPr/>
          </p:nvSpPr>
          <p:spPr>
            <a:xfrm rot="10800000">
              <a:off x="4510115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0800000">
              <a:off x="5004533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341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28"/>
            <p:cNvSpPr/>
            <p:nvPr/>
          </p:nvSpPr>
          <p:spPr>
            <a:xfrm rot="10800000">
              <a:off x="5498952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 rot="10800000">
            <a:off x="3604657" y="-21161"/>
            <a:ext cx="10392569" cy="1323859"/>
            <a:chOff x="1049383" y="399400"/>
            <a:chExt cx="7288939" cy="1984201"/>
          </a:xfrm>
        </p:grpSpPr>
        <p:sp>
          <p:nvSpPr>
            <p:cNvPr id="210" name="Google Shape;210;p28"/>
            <p:cNvSpPr/>
            <p:nvPr/>
          </p:nvSpPr>
          <p:spPr>
            <a:xfrm rot="10800000">
              <a:off x="1049383" y="399401"/>
              <a:ext cx="72756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 rot="10800000">
              <a:off x="1543784" y="399401"/>
              <a:ext cx="67812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12" name="Google Shape;212;p28"/>
            <p:cNvSpPr/>
            <p:nvPr/>
          </p:nvSpPr>
          <p:spPr>
            <a:xfrm rot="10800000">
              <a:off x="2038184" y="399401"/>
              <a:ext cx="62868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13" name="Google Shape;213;p28"/>
            <p:cNvSpPr/>
            <p:nvPr/>
          </p:nvSpPr>
          <p:spPr>
            <a:xfrm rot="10800000">
              <a:off x="2532421" y="399401"/>
              <a:ext cx="58059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14" name="Google Shape;214;p28"/>
            <p:cNvSpPr/>
            <p:nvPr/>
          </p:nvSpPr>
          <p:spPr>
            <a:xfrm rot="10800000">
              <a:off x="3026821" y="399401"/>
              <a:ext cx="53115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 rot="10800000">
              <a:off x="3521222" y="399401"/>
              <a:ext cx="48171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 rot="10800000">
              <a:off x="4015622" y="399401"/>
              <a:ext cx="43227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28"/>
            <p:cNvSpPr/>
            <p:nvPr/>
          </p:nvSpPr>
          <p:spPr>
            <a:xfrm rot="10800000">
              <a:off x="4510115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218;p28"/>
            <p:cNvSpPr/>
            <p:nvPr/>
          </p:nvSpPr>
          <p:spPr>
            <a:xfrm rot="10800000">
              <a:off x="5004533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341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 rot="10800000">
              <a:off x="5498952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12"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1" name="Google Shape;221;p29"/>
          <p:cNvGrpSpPr/>
          <p:nvPr/>
        </p:nvGrpSpPr>
        <p:grpSpPr>
          <a:xfrm rot="5400000">
            <a:off x="-7656257" y="11107740"/>
            <a:ext cx="24584133" cy="6692315"/>
            <a:chOff x="1049383" y="399400"/>
            <a:chExt cx="7288939" cy="1984201"/>
          </a:xfrm>
        </p:grpSpPr>
        <p:sp>
          <p:nvSpPr>
            <p:cNvPr id="222" name="Google Shape;222;p29"/>
            <p:cNvSpPr/>
            <p:nvPr/>
          </p:nvSpPr>
          <p:spPr>
            <a:xfrm rot="10800000">
              <a:off x="1049383" y="399401"/>
              <a:ext cx="72756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23" name="Google Shape;223;p29"/>
            <p:cNvSpPr/>
            <p:nvPr/>
          </p:nvSpPr>
          <p:spPr>
            <a:xfrm rot="10800000">
              <a:off x="1233137" y="399401"/>
              <a:ext cx="67812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24" name="Google Shape;224;p29"/>
            <p:cNvSpPr/>
            <p:nvPr/>
          </p:nvSpPr>
          <p:spPr>
            <a:xfrm rot="10800000">
              <a:off x="1426964" y="399401"/>
              <a:ext cx="62868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25" name="Google Shape;225;p29"/>
            <p:cNvSpPr/>
            <p:nvPr/>
          </p:nvSpPr>
          <p:spPr>
            <a:xfrm rot="10800000">
              <a:off x="1667413" y="399401"/>
              <a:ext cx="58059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26" name="Google Shape;226;p29"/>
            <p:cNvSpPr/>
            <p:nvPr/>
          </p:nvSpPr>
          <p:spPr>
            <a:xfrm rot="10800000">
              <a:off x="1835067" y="399401"/>
              <a:ext cx="53115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27" name="Google Shape;227;p29"/>
            <p:cNvSpPr/>
            <p:nvPr/>
          </p:nvSpPr>
          <p:spPr>
            <a:xfrm rot="10800000">
              <a:off x="2038589" y="399401"/>
              <a:ext cx="48171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28" name="Google Shape;228;p29"/>
            <p:cNvSpPr/>
            <p:nvPr/>
          </p:nvSpPr>
          <p:spPr>
            <a:xfrm rot="10800000">
              <a:off x="4015622" y="399401"/>
              <a:ext cx="43227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29"/>
            <p:cNvSpPr/>
            <p:nvPr/>
          </p:nvSpPr>
          <p:spPr>
            <a:xfrm rot="10800000">
              <a:off x="4510115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29"/>
            <p:cNvSpPr/>
            <p:nvPr/>
          </p:nvSpPr>
          <p:spPr>
            <a:xfrm rot="10800000">
              <a:off x="5004533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341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231;p29"/>
            <p:cNvSpPr/>
            <p:nvPr/>
          </p:nvSpPr>
          <p:spPr>
            <a:xfrm rot="10800000">
              <a:off x="5498952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accent6">
            <a:lumMod val="95000"/>
          </a:schemeClr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Font typeface="Krona One"/>
              <a:buNone/>
              <a:defRPr sz="3200">
                <a:solidFill>
                  <a:schemeClr val="lt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matic SC"/>
              <a:buNone/>
              <a:defRPr sz="2800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matic SC"/>
              <a:buNone/>
              <a:defRPr sz="2800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matic SC"/>
              <a:buNone/>
              <a:defRPr sz="2800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matic SC"/>
              <a:buNone/>
              <a:defRPr sz="2800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matic SC"/>
              <a:buNone/>
              <a:defRPr sz="2800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matic SC"/>
              <a:buNone/>
              <a:defRPr sz="2800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matic SC"/>
              <a:buNone/>
              <a:defRPr sz="2800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matic SC"/>
              <a:buNone/>
              <a:defRPr sz="2800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3225" y="1261350"/>
            <a:ext cx="7717500" cy="334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●"/>
              <a:defRPr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lvl="1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○"/>
              <a:defRPr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■"/>
              <a:defRPr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lvl="3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●"/>
              <a:defRPr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lvl="4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○"/>
              <a:defRPr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lvl="5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■"/>
              <a:defRPr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lvl="6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●"/>
              <a:defRPr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lvl="7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○"/>
              <a:defRPr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lvl="8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■"/>
              <a:defRPr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NQczhZQ2bM&amp;ab_channel=T-MobileCZ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4" Type="http://schemas.openxmlformats.org/officeDocument/2006/relationships/hyperlink" Target="https://www.youtube.com/watch?v=4SuoRTpkyq0&amp;ab_channel=TVWerbung2021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rechtsanwalt-gessner-berlin.de/irrefuehrende-und-unzulaessige-werbung/" TargetMode="External"/><Relationship Id="rId3" Type="http://schemas.openxmlformats.org/officeDocument/2006/relationships/hyperlink" Target="https://www.wiwiweb.de/handelsmarketing/planen-umsetzen-und-bewerten-von-werbekonzepten/werbeplanung.html" TargetMode="External"/><Relationship Id="rId7" Type="http://schemas.openxmlformats.org/officeDocument/2006/relationships/hyperlink" Target="https://mam.cz/zpravy/marketing/2004-11/regulace-reklamy-v-cr-2/" TargetMode="External"/><Relationship Id="rId12" Type="http://schemas.openxmlformats.org/officeDocument/2006/relationships/hyperlink" Target="https://marketing.ch/lexikon/werbebotschaft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blog.hubspot.de/marketing/werbebotschaft" TargetMode="External"/><Relationship Id="rId11" Type="http://schemas.openxmlformats.org/officeDocument/2006/relationships/hyperlink" Target="https://de.wikipedia.org/wiki/Werbewirkung#Indikatoren_und_Komponenten_zur_Erfassung_von_Werbewirkung" TargetMode="External"/><Relationship Id="rId5" Type="http://schemas.openxmlformats.org/officeDocument/2006/relationships/hyperlink" Target="https://www.wiwiweb.de/marketing/kommunika/werbung/botschaft.html" TargetMode="External"/><Relationship Id="rId10" Type="http://schemas.openxmlformats.org/officeDocument/2006/relationships/hyperlink" Target="https://youtu.be/xcwRVhUNvoI" TargetMode="External"/><Relationship Id="rId4" Type="http://schemas.openxmlformats.org/officeDocument/2006/relationships/hyperlink" Target="https://www.wirtschaftslexikon24.com/d/werbeplan/werbeplan.htm" TargetMode="External"/><Relationship Id="rId9" Type="http://schemas.openxmlformats.org/officeDocument/2006/relationships/hyperlink" Target="https://www.juraforum.de/forum/t/mondscheinpreise.188608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6" name="Google Shape;236;p30"/>
          <p:cNvGrpSpPr/>
          <p:nvPr/>
        </p:nvGrpSpPr>
        <p:grpSpPr>
          <a:xfrm rot="10800000">
            <a:off x="-4598279" y="974267"/>
            <a:ext cx="13351878" cy="3194961"/>
            <a:chOff x="1049383" y="399400"/>
            <a:chExt cx="7288939" cy="1984201"/>
          </a:xfrm>
        </p:grpSpPr>
        <p:sp>
          <p:nvSpPr>
            <p:cNvPr id="237" name="Google Shape;237;p30"/>
            <p:cNvSpPr/>
            <p:nvPr/>
          </p:nvSpPr>
          <p:spPr>
            <a:xfrm rot="10800000">
              <a:off x="1049383" y="399401"/>
              <a:ext cx="72756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38" name="Google Shape;238;p30"/>
            <p:cNvSpPr/>
            <p:nvPr/>
          </p:nvSpPr>
          <p:spPr>
            <a:xfrm rot="10800000">
              <a:off x="1543784" y="399401"/>
              <a:ext cx="67812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39" name="Google Shape;239;p30"/>
            <p:cNvSpPr/>
            <p:nvPr/>
          </p:nvSpPr>
          <p:spPr>
            <a:xfrm rot="10800000">
              <a:off x="2038184" y="399401"/>
              <a:ext cx="62868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40" name="Google Shape;240;p30"/>
            <p:cNvSpPr/>
            <p:nvPr/>
          </p:nvSpPr>
          <p:spPr>
            <a:xfrm rot="10800000">
              <a:off x="2532421" y="399401"/>
              <a:ext cx="58059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41" name="Google Shape;241;p30"/>
            <p:cNvSpPr/>
            <p:nvPr/>
          </p:nvSpPr>
          <p:spPr>
            <a:xfrm rot="10800000">
              <a:off x="3026821" y="399401"/>
              <a:ext cx="53115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42" name="Google Shape;242;p30"/>
            <p:cNvSpPr/>
            <p:nvPr/>
          </p:nvSpPr>
          <p:spPr>
            <a:xfrm rot="10800000">
              <a:off x="3521222" y="399401"/>
              <a:ext cx="48171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43" name="Google Shape;243;p30"/>
            <p:cNvSpPr/>
            <p:nvPr/>
          </p:nvSpPr>
          <p:spPr>
            <a:xfrm rot="10800000">
              <a:off x="4015622" y="399401"/>
              <a:ext cx="43227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244;p30"/>
            <p:cNvSpPr/>
            <p:nvPr/>
          </p:nvSpPr>
          <p:spPr>
            <a:xfrm rot="10800000">
              <a:off x="4510115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245;p30"/>
            <p:cNvSpPr/>
            <p:nvPr/>
          </p:nvSpPr>
          <p:spPr>
            <a:xfrm rot="10800000">
              <a:off x="5004533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341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" name="Google Shape;246;p30"/>
            <p:cNvSpPr/>
            <p:nvPr/>
          </p:nvSpPr>
          <p:spPr>
            <a:xfrm rot="10800000">
              <a:off x="5498952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</p:grpSp>
      <p:sp>
        <p:nvSpPr>
          <p:cNvPr id="247" name="Google Shape;247;p30"/>
          <p:cNvSpPr txBox="1">
            <a:spLocks noGrp="1"/>
          </p:cNvSpPr>
          <p:nvPr>
            <p:ph type="ctrTitle" idx="4294967295"/>
          </p:nvPr>
        </p:nvSpPr>
        <p:spPr>
          <a:xfrm>
            <a:off x="703500" y="1770450"/>
            <a:ext cx="7499700" cy="160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400" dirty="0"/>
              <a:t>Werbung </a:t>
            </a:r>
            <a:endParaRPr sz="54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b="1" dirty="0"/>
              <a:t>&amp; </a:t>
            </a:r>
            <a:endParaRPr sz="3600" b="1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400" dirty="0">
                <a:solidFill>
                  <a:srgbClr val="202124"/>
                </a:solidFill>
              </a:rPr>
              <a:t>Werbesprache</a:t>
            </a:r>
            <a:endParaRPr sz="5400" dirty="0"/>
          </a:p>
        </p:txBody>
      </p:sp>
      <p:sp>
        <p:nvSpPr>
          <p:cNvPr id="248" name="Google Shape;248;p30"/>
          <p:cNvSpPr txBox="1">
            <a:spLocks noGrp="1"/>
          </p:cNvSpPr>
          <p:nvPr>
            <p:ph type="subTitle" idx="4294967295"/>
          </p:nvPr>
        </p:nvSpPr>
        <p:spPr>
          <a:xfrm>
            <a:off x="0" y="4448625"/>
            <a:ext cx="8857800" cy="43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800" b="1">
                <a:solidFill>
                  <a:schemeClr val="lt2"/>
                </a:solidFill>
              </a:rPr>
              <a:t>Mariana Myslíková, Kristýna Procházková, Kateřina Šmídová</a:t>
            </a:r>
            <a:endParaRPr sz="1800" b="1">
              <a:solidFill>
                <a:schemeClr val="lt2"/>
              </a:solidFill>
            </a:endParaRPr>
          </a:p>
        </p:txBody>
      </p:sp>
      <p:sp>
        <p:nvSpPr>
          <p:cNvPr id="249" name="Google Shape;249;p30"/>
          <p:cNvSpPr txBox="1">
            <a:spLocks noGrp="1"/>
          </p:cNvSpPr>
          <p:nvPr>
            <p:ph type="subTitle" idx="4294967295"/>
          </p:nvPr>
        </p:nvSpPr>
        <p:spPr>
          <a:xfrm>
            <a:off x="0" y="258375"/>
            <a:ext cx="8857800" cy="43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600" b="1">
                <a:solidFill>
                  <a:schemeClr val="lt2"/>
                </a:solidFill>
              </a:rPr>
              <a:t>KGS/KPN2, Sommersemester 2022/23</a:t>
            </a:r>
            <a:endParaRPr sz="1600" b="1">
              <a:solidFill>
                <a:schemeClr val="lt2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800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800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4" name="Google Shape;254;p31"/>
          <p:cNvCxnSpPr>
            <a:stCxn id="255" idx="2"/>
            <a:endCxn id="256" idx="0"/>
          </p:cNvCxnSpPr>
          <p:nvPr/>
        </p:nvCxnSpPr>
        <p:spPr>
          <a:xfrm>
            <a:off x="4572000" y="1900450"/>
            <a:ext cx="0" cy="9126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257" name="Google Shape;257;p31"/>
          <p:cNvSpPr txBox="1">
            <a:spLocks noGrp="1"/>
          </p:cNvSpPr>
          <p:nvPr>
            <p:ph type="title"/>
          </p:nvPr>
        </p:nvSpPr>
        <p:spPr>
          <a:xfrm>
            <a:off x="713250" y="17447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Werbeplan</a:t>
            </a:r>
            <a:endParaRPr/>
          </a:p>
        </p:txBody>
      </p:sp>
      <p:sp>
        <p:nvSpPr>
          <p:cNvPr id="258" name="Google Shape;258;p31"/>
          <p:cNvSpPr/>
          <p:nvPr/>
        </p:nvSpPr>
        <p:spPr>
          <a:xfrm>
            <a:off x="3389125" y="862350"/>
            <a:ext cx="2373900" cy="385800"/>
          </a:xfrm>
          <a:prstGeom prst="roundRect">
            <a:avLst>
              <a:gd name="adj" fmla="val 50000"/>
            </a:avLst>
          </a:prstGeom>
          <a:solidFill>
            <a:srgbClr val="FFF714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dirty="0">
                <a:latin typeface="Krona One"/>
                <a:ea typeface="Krona One"/>
                <a:cs typeface="Krona One"/>
                <a:sym typeface="Krona One"/>
              </a:rPr>
              <a:t>Werbeanalyse</a:t>
            </a:r>
            <a:endParaRPr sz="1600" dirty="0">
              <a:latin typeface="Krona One"/>
              <a:ea typeface="Krona One"/>
              <a:cs typeface="Krona One"/>
              <a:sym typeface="Krona One"/>
            </a:endParaRPr>
          </a:p>
        </p:txBody>
      </p:sp>
      <p:sp>
        <p:nvSpPr>
          <p:cNvPr id="255" name="Google Shape;255;p31"/>
          <p:cNvSpPr/>
          <p:nvPr/>
        </p:nvSpPr>
        <p:spPr>
          <a:xfrm>
            <a:off x="3203250" y="1514650"/>
            <a:ext cx="2737500" cy="385800"/>
          </a:xfrm>
          <a:prstGeom prst="roundRect">
            <a:avLst>
              <a:gd name="adj" fmla="val 50000"/>
            </a:avLst>
          </a:prstGeom>
          <a:solidFill>
            <a:srgbClr val="BCFF14">
              <a:alpha val="648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dirty="0">
                <a:latin typeface="Krona One"/>
                <a:ea typeface="Krona One"/>
                <a:cs typeface="Krona One"/>
                <a:sym typeface="Krona One"/>
              </a:rPr>
              <a:t>Werbestrategie</a:t>
            </a:r>
            <a:endParaRPr sz="1800" b="1" dirty="0">
              <a:latin typeface="Krona One"/>
              <a:ea typeface="Krona One"/>
              <a:cs typeface="Krona One"/>
              <a:sym typeface="Krona One"/>
            </a:endParaRPr>
          </a:p>
        </p:txBody>
      </p:sp>
      <p:cxnSp>
        <p:nvCxnSpPr>
          <p:cNvPr id="259" name="Google Shape;259;p31"/>
          <p:cNvCxnSpPr>
            <a:stCxn id="258" idx="2"/>
            <a:endCxn id="255" idx="0"/>
          </p:cNvCxnSpPr>
          <p:nvPr/>
        </p:nvCxnSpPr>
        <p:spPr>
          <a:xfrm flipH="1">
            <a:off x="4571875" y="1248150"/>
            <a:ext cx="4200" cy="2664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260" name="Google Shape;260;p31"/>
          <p:cNvSpPr/>
          <p:nvPr/>
        </p:nvSpPr>
        <p:spPr>
          <a:xfrm rot="10800000">
            <a:off x="164100" y="2166950"/>
            <a:ext cx="8815800" cy="459000"/>
          </a:xfrm>
          <a:prstGeom prst="roundRect">
            <a:avLst>
              <a:gd name="adj" fmla="val 50000"/>
            </a:avLst>
          </a:prstGeom>
          <a:solidFill>
            <a:srgbClr val="BCFF14">
              <a:alpha val="351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</a:t>
            </a:r>
            <a:endParaRPr/>
          </a:p>
        </p:txBody>
      </p:sp>
      <p:sp>
        <p:nvSpPr>
          <p:cNvPr id="261" name="Google Shape;261;p31"/>
          <p:cNvSpPr/>
          <p:nvPr/>
        </p:nvSpPr>
        <p:spPr>
          <a:xfrm>
            <a:off x="143200" y="2213650"/>
            <a:ext cx="2193600" cy="385800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Montserrat SemiBold"/>
                <a:ea typeface="Montserrat SemiBold"/>
                <a:cs typeface="Montserrat SemiBold"/>
                <a:sym typeface="Montserrat SemiBold"/>
              </a:rPr>
              <a:t>Werbeobjekt</a:t>
            </a:r>
            <a:endParaRPr sz="1800"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262" name="Google Shape;262;p31"/>
          <p:cNvSpPr/>
          <p:nvPr/>
        </p:nvSpPr>
        <p:spPr>
          <a:xfrm>
            <a:off x="2385050" y="2213650"/>
            <a:ext cx="2193600" cy="385800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Montserrat SemiBold"/>
                <a:ea typeface="Montserrat SemiBold"/>
                <a:cs typeface="Montserrat SemiBold"/>
                <a:sym typeface="Montserrat SemiBold"/>
              </a:rPr>
              <a:t>Zielgruppe</a:t>
            </a:r>
            <a:endParaRPr sz="1800"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263" name="Google Shape;263;p31"/>
          <p:cNvSpPr/>
          <p:nvPr/>
        </p:nvSpPr>
        <p:spPr>
          <a:xfrm>
            <a:off x="4571875" y="2213700"/>
            <a:ext cx="2193600" cy="385800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latin typeface="Montserrat SemiBold"/>
                <a:ea typeface="Montserrat SemiBold"/>
                <a:cs typeface="Montserrat SemiBold"/>
                <a:sym typeface="Montserrat SemiBold"/>
              </a:rPr>
              <a:t>Werbeziel</a:t>
            </a:r>
            <a:endParaRPr sz="1800" dirty="0"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264" name="Google Shape;264;p31"/>
          <p:cNvSpPr/>
          <p:nvPr/>
        </p:nvSpPr>
        <p:spPr>
          <a:xfrm>
            <a:off x="6745750" y="2213650"/>
            <a:ext cx="2193600" cy="385800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Montserrat SemiBold"/>
                <a:ea typeface="Montserrat SemiBold"/>
                <a:cs typeface="Montserrat SemiBold"/>
                <a:sym typeface="Montserrat SemiBold"/>
              </a:rPr>
              <a:t>Werbebudget</a:t>
            </a:r>
            <a:endParaRPr sz="1800"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cxnSp>
        <p:nvCxnSpPr>
          <p:cNvPr id="265" name="Google Shape;265;p31"/>
          <p:cNvCxnSpPr>
            <a:stCxn id="261" idx="0"/>
            <a:endCxn id="255" idx="2"/>
          </p:cNvCxnSpPr>
          <p:nvPr/>
        </p:nvCxnSpPr>
        <p:spPr>
          <a:xfrm rot="10800000" flipH="1">
            <a:off x="1240000" y="1900450"/>
            <a:ext cx="3332100" cy="3132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66" name="Google Shape;266;p31"/>
          <p:cNvCxnSpPr>
            <a:stCxn id="262" idx="0"/>
            <a:endCxn id="255" idx="2"/>
          </p:cNvCxnSpPr>
          <p:nvPr/>
        </p:nvCxnSpPr>
        <p:spPr>
          <a:xfrm rot="10800000" flipH="1">
            <a:off x="3481850" y="1900450"/>
            <a:ext cx="1090200" cy="3132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67" name="Google Shape;267;p31"/>
          <p:cNvCxnSpPr>
            <a:stCxn id="263" idx="0"/>
            <a:endCxn id="255" idx="2"/>
          </p:cNvCxnSpPr>
          <p:nvPr/>
        </p:nvCxnSpPr>
        <p:spPr>
          <a:xfrm rot="10800000">
            <a:off x="4571875" y="1900500"/>
            <a:ext cx="1096800" cy="3132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68" name="Google Shape;268;p31"/>
          <p:cNvCxnSpPr>
            <a:stCxn id="264" idx="0"/>
            <a:endCxn id="255" idx="2"/>
          </p:cNvCxnSpPr>
          <p:nvPr/>
        </p:nvCxnSpPr>
        <p:spPr>
          <a:xfrm rot="10800000">
            <a:off x="4571950" y="1900450"/>
            <a:ext cx="3270600" cy="3132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56" name="Google Shape;256;p31"/>
          <p:cNvSpPr/>
          <p:nvPr/>
        </p:nvSpPr>
        <p:spPr>
          <a:xfrm>
            <a:off x="3203250" y="2813063"/>
            <a:ext cx="2737500" cy="385800"/>
          </a:xfrm>
          <a:prstGeom prst="roundRect">
            <a:avLst>
              <a:gd name="adj" fmla="val 50000"/>
            </a:avLst>
          </a:prstGeom>
          <a:solidFill>
            <a:srgbClr val="14FF53">
              <a:alpha val="648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dirty="0">
                <a:latin typeface="Krona One"/>
                <a:ea typeface="Krona One"/>
                <a:cs typeface="Krona One"/>
                <a:sym typeface="Krona One"/>
              </a:rPr>
              <a:t>Werbekonzept</a:t>
            </a:r>
            <a:endParaRPr sz="1800" b="1" dirty="0">
              <a:latin typeface="Krona One"/>
              <a:ea typeface="Krona One"/>
              <a:cs typeface="Krona One"/>
              <a:sym typeface="Krona One"/>
            </a:endParaRPr>
          </a:p>
        </p:txBody>
      </p:sp>
      <p:sp>
        <p:nvSpPr>
          <p:cNvPr id="269" name="Google Shape;269;p31"/>
          <p:cNvSpPr/>
          <p:nvPr/>
        </p:nvSpPr>
        <p:spPr>
          <a:xfrm rot="10800000">
            <a:off x="168175" y="3412450"/>
            <a:ext cx="8815800" cy="784200"/>
          </a:xfrm>
          <a:prstGeom prst="roundRect">
            <a:avLst>
              <a:gd name="adj" fmla="val 50000"/>
            </a:avLst>
          </a:prstGeom>
          <a:solidFill>
            <a:srgbClr val="14FF53">
              <a:alpha val="345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</a:t>
            </a:r>
            <a:endParaRPr/>
          </a:p>
        </p:txBody>
      </p:sp>
      <p:sp>
        <p:nvSpPr>
          <p:cNvPr id="270" name="Google Shape;270;p31"/>
          <p:cNvSpPr/>
          <p:nvPr/>
        </p:nvSpPr>
        <p:spPr>
          <a:xfrm>
            <a:off x="219400" y="3412450"/>
            <a:ext cx="2526000" cy="385800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Montserrat SemiBold"/>
                <a:ea typeface="Montserrat SemiBold"/>
                <a:cs typeface="Montserrat SemiBold"/>
                <a:sym typeface="Montserrat SemiBold"/>
              </a:rPr>
              <a:t>Werbebotschaft</a:t>
            </a:r>
            <a:endParaRPr sz="1800"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271" name="Google Shape;271;p31"/>
          <p:cNvSpPr/>
          <p:nvPr/>
        </p:nvSpPr>
        <p:spPr>
          <a:xfrm>
            <a:off x="1721275" y="3811400"/>
            <a:ext cx="2141400" cy="385800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Montserrat SemiBold"/>
                <a:ea typeface="Montserrat SemiBold"/>
                <a:cs typeface="Montserrat SemiBold"/>
                <a:sym typeface="Montserrat SemiBold"/>
              </a:rPr>
              <a:t>Werbeträger</a:t>
            </a:r>
            <a:endParaRPr sz="1800"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272" name="Google Shape;272;p31"/>
          <p:cNvSpPr/>
          <p:nvPr/>
        </p:nvSpPr>
        <p:spPr>
          <a:xfrm>
            <a:off x="3501300" y="3654900"/>
            <a:ext cx="2141400" cy="385800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Montserrat SemiBold"/>
                <a:ea typeface="Montserrat SemiBold"/>
                <a:cs typeface="Montserrat SemiBold"/>
                <a:sym typeface="Montserrat SemiBold"/>
              </a:rPr>
              <a:t>Werbemittel</a:t>
            </a:r>
            <a:endParaRPr sz="1800"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273" name="Google Shape;273;p31"/>
          <p:cNvSpPr/>
          <p:nvPr/>
        </p:nvSpPr>
        <p:spPr>
          <a:xfrm>
            <a:off x="5365675" y="3811400"/>
            <a:ext cx="1677300" cy="385800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Montserrat SemiBold"/>
                <a:ea typeface="Montserrat SemiBold"/>
                <a:cs typeface="Montserrat SemiBold"/>
                <a:sym typeface="Montserrat SemiBold"/>
              </a:rPr>
              <a:t>Frequenz</a:t>
            </a:r>
            <a:endParaRPr sz="1800"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274" name="Google Shape;274;p31"/>
          <p:cNvSpPr/>
          <p:nvPr/>
        </p:nvSpPr>
        <p:spPr>
          <a:xfrm>
            <a:off x="6218650" y="3412450"/>
            <a:ext cx="2611500" cy="431400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Montserrat SemiBold"/>
                <a:ea typeface="Montserrat SemiBold"/>
                <a:cs typeface="Montserrat SemiBold"/>
                <a:sym typeface="Montserrat SemiBold"/>
              </a:rPr>
              <a:t>Zeitlicher Einsatz</a:t>
            </a:r>
            <a:endParaRPr sz="1800"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cxnSp>
        <p:nvCxnSpPr>
          <p:cNvPr id="275" name="Google Shape;275;p31"/>
          <p:cNvCxnSpPr/>
          <p:nvPr/>
        </p:nvCxnSpPr>
        <p:spPr>
          <a:xfrm rot="10800000" flipH="1">
            <a:off x="1482400" y="3198900"/>
            <a:ext cx="3089700" cy="2781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76" name="Google Shape;276;p31"/>
          <p:cNvCxnSpPr>
            <a:stCxn id="271" idx="0"/>
            <a:endCxn id="256" idx="2"/>
          </p:cNvCxnSpPr>
          <p:nvPr/>
        </p:nvCxnSpPr>
        <p:spPr>
          <a:xfrm rot="10800000" flipH="1">
            <a:off x="2791975" y="3198800"/>
            <a:ext cx="1779900" cy="6126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77" name="Google Shape;277;p31"/>
          <p:cNvCxnSpPr>
            <a:stCxn id="272" idx="0"/>
            <a:endCxn id="256" idx="2"/>
          </p:cNvCxnSpPr>
          <p:nvPr/>
        </p:nvCxnSpPr>
        <p:spPr>
          <a:xfrm rot="10800000">
            <a:off x="4572000" y="3198900"/>
            <a:ext cx="0" cy="456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78" name="Google Shape;278;p31"/>
          <p:cNvCxnSpPr>
            <a:stCxn id="273" idx="0"/>
            <a:endCxn id="256" idx="2"/>
          </p:cNvCxnSpPr>
          <p:nvPr/>
        </p:nvCxnSpPr>
        <p:spPr>
          <a:xfrm rot="10800000">
            <a:off x="4572025" y="3198800"/>
            <a:ext cx="1632300" cy="6126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79" name="Google Shape;279;p31"/>
          <p:cNvCxnSpPr>
            <a:stCxn id="274" idx="0"/>
            <a:endCxn id="256" idx="2"/>
          </p:cNvCxnSpPr>
          <p:nvPr/>
        </p:nvCxnSpPr>
        <p:spPr>
          <a:xfrm rot="10800000">
            <a:off x="4572100" y="3198850"/>
            <a:ext cx="2952300" cy="2136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" name="Google Shape;280;p31"/>
          <p:cNvSpPr/>
          <p:nvPr/>
        </p:nvSpPr>
        <p:spPr>
          <a:xfrm>
            <a:off x="3389125" y="4455400"/>
            <a:ext cx="2373900" cy="459000"/>
          </a:xfrm>
          <a:prstGeom prst="roundRect">
            <a:avLst>
              <a:gd name="adj" fmla="val 50000"/>
            </a:avLst>
          </a:prstGeom>
          <a:solidFill>
            <a:srgbClr val="14FF9A">
              <a:alpha val="648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>
                <a:latin typeface="Krona One"/>
                <a:ea typeface="Krona One"/>
                <a:cs typeface="Krona One"/>
                <a:sym typeface="Krona One"/>
              </a:rPr>
              <a:t>Werbung</a:t>
            </a:r>
            <a:endParaRPr sz="2400" b="1">
              <a:latin typeface="Krona One"/>
              <a:ea typeface="Krona One"/>
              <a:cs typeface="Krona One"/>
              <a:sym typeface="Krona One"/>
            </a:endParaRPr>
          </a:p>
        </p:txBody>
      </p:sp>
      <p:cxnSp>
        <p:nvCxnSpPr>
          <p:cNvPr id="281" name="Google Shape;281;p31"/>
          <p:cNvCxnSpPr>
            <a:stCxn id="269" idx="0"/>
            <a:endCxn id="280" idx="0"/>
          </p:cNvCxnSpPr>
          <p:nvPr/>
        </p:nvCxnSpPr>
        <p:spPr>
          <a:xfrm>
            <a:off x="4576075" y="4196650"/>
            <a:ext cx="0" cy="2589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2" name="Google Shape;366;p33">
            <a:extLst>
              <a:ext uri="{FF2B5EF4-FFF2-40B4-BE49-F238E27FC236}">
                <a16:creationId xmlns:a16="http://schemas.microsoft.com/office/drawing/2014/main" id="{DC2A22A5-2899-430B-23FC-AFE531F0D3CE}"/>
              </a:ext>
            </a:extLst>
          </p:cNvPr>
          <p:cNvSpPr txBox="1"/>
          <p:nvPr/>
        </p:nvSpPr>
        <p:spPr>
          <a:xfrm>
            <a:off x="7898100" y="4758600"/>
            <a:ext cx="1245900" cy="38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300" dirty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IND 2, 3, 4</a:t>
            </a:r>
            <a:endParaRPr sz="1300" dirty="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8" grpId="0" animBg="1"/>
      <p:bldP spid="255" grpId="0" animBg="1"/>
      <p:bldP spid="260" grpId="0" animBg="1"/>
      <p:bldP spid="261" grpId="0"/>
      <p:bldP spid="262" grpId="0"/>
      <p:bldP spid="263" grpId="0"/>
      <p:bldP spid="264" grpId="0"/>
      <p:bldP spid="256" grpId="0" animBg="1"/>
      <p:bldP spid="269" grpId="0" animBg="1"/>
      <p:bldP spid="270" grpId="0"/>
      <p:bldP spid="271" grpId="0"/>
      <p:bldP spid="272" grpId="0"/>
      <p:bldP spid="273" grpId="0"/>
      <p:bldP spid="274" grpId="0"/>
      <p:bldP spid="28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7" name="Google Shape;287;p32"/>
          <p:cNvGrpSpPr/>
          <p:nvPr/>
        </p:nvGrpSpPr>
        <p:grpSpPr>
          <a:xfrm rot="10800000">
            <a:off x="-2278584" y="2128366"/>
            <a:ext cx="5568749" cy="1515930"/>
            <a:chOff x="1049383" y="399400"/>
            <a:chExt cx="7288939" cy="1984201"/>
          </a:xfrm>
        </p:grpSpPr>
        <p:sp>
          <p:nvSpPr>
            <p:cNvPr id="288" name="Google Shape;288;p32"/>
            <p:cNvSpPr/>
            <p:nvPr/>
          </p:nvSpPr>
          <p:spPr>
            <a:xfrm rot="10800000">
              <a:off x="1049383" y="399401"/>
              <a:ext cx="72756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89" name="Google Shape;289;p32"/>
            <p:cNvSpPr/>
            <p:nvPr/>
          </p:nvSpPr>
          <p:spPr>
            <a:xfrm rot="10800000">
              <a:off x="1543784" y="399401"/>
              <a:ext cx="67812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90" name="Google Shape;290;p32"/>
            <p:cNvSpPr/>
            <p:nvPr/>
          </p:nvSpPr>
          <p:spPr>
            <a:xfrm rot="10800000">
              <a:off x="2038184" y="399401"/>
              <a:ext cx="62868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91" name="Google Shape;291;p32"/>
            <p:cNvSpPr/>
            <p:nvPr/>
          </p:nvSpPr>
          <p:spPr>
            <a:xfrm rot="10800000">
              <a:off x="2532421" y="399401"/>
              <a:ext cx="58059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92" name="Google Shape;292;p32"/>
            <p:cNvSpPr/>
            <p:nvPr/>
          </p:nvSpPr>
          <p:spPr>
            <a:xfrm rot="10800000">
              <a:off x="3026821" y="399401"/>
              <a:ext cx="53115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93" name="Google Shape;293;p32"/>
            <p:cNvSpPr/>
            <p:nvPr/>
          </p:nvSpPr>
          <p:spPr>
            <a:xfrm rot="10800000">
              <a:off x="3521222" y="399401"/>
              <a:ext cx="48171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294" name="Google Shape;294;p32"/>
            <p:cNvSpPr/>
            <p:nvPr/>
          </p:nvSpPr>
          <p:spPr>
            <a:xfrm rot="10800000">
              <a:off x="4015622" y="399401"/>
              <a:ext cx="43227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295;p32"/>
            <p:cNvSpPr/>
            <p:nvPr/>
          </p:nvSpPr>
          <p:spPr>
            <a:xfrm rot="10800000">
              <a:off x="4510115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" name="Google Shape;296;p32"/>
            <p:cNvSpPr/>
            <p:nvPr/>
          </p:nvSpPr>
          <p:spPr>
            <a:xfrm rot="10800000">
              <a:off x="5004533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341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" name="Google Shape;297;p32"/>
            <p:cNvSpPr/>
            <p:nvPr/>
          </p:nvSpPr>
          <p:spPr>
            <a:xfrm rot="10800000">
              <a:off x="5498952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</p:grpSp>
      <p:sp>
        <p:nvSpPr>
          <p:cNvPr id="298" name="Google Shape;298;p32"/>
          <p:cNvSpPr txBox="1"/>
          <p:nvPr/>
        </p:nvSpPr>
        <p:spPr>
          <a:xfrm>
            <a:off x="284225" y="2128370"/>
            <a:ext cx="4639200" cy="151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rgbClr val="202020"/>
                </a:solidFill>
                <a:latin typeface="Krona One"/>
                <a:ea typeface="Krona One"/>
                <a:cs typeface="Krona One"/>
                <a:sym typeface="Krona One"/>
              </a:rPr>
              <a:t>Werbebotschaft</a:t>
            </a:r>
            <a:endParaRPr sz="3200">
              <a:solidFill>
                <a:srgbClr val="202020"/>
              </a:solidFill>
              <a:latin typeface="Krona One"/>
              <a:ea typeface="Krona One"/>
              <a:cs typeface="Krona One"/>
              <a:sym typeface="Krona One"/>
            </a:endParaRPr>
          </a:p>
        </p:txBody>
      </p:sp>
      <p:grpSp>
        <p:nvGrpSpPr>
          <p:cNvPr id="299" name="Google Shape;299;p32"/>
          <p:cNvGrpSpPr/>
          <p:nvPr/>
        </p:nvGrpSpPr>
        <p:grpSpPr>
          <a:xfrm>
            <a:off x="5803586" y="318742"/>
            <a:ext cx="5568749" cy="1515930"/>
            <a:chOff x="1049383" y="399400"/>
            <a:chExt cx="7288939" cy="1984201"/>
          </a:xfrm>
        </p:grpSpPr>
        <p:sp>
          <p:nvSpPr>
            <p:cNvPr id="300" name="Google Shape;300;p32"/>
            <p:cNvSpPr/>
            <p:nvPr/>
          </p:nvSpPr>
          <p:spPr>
            <a:xfrm rot="10800000">
              <a:off x="1049383" y="399401"/>
              <a:ext cx="72756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301" name="Google Shape;301;p32"/>
            <p:cNvSpPr/>
            <p:nvPr/>
          </p:nvSpPr>
          <p:spPr>
            <a:xfrm rot="10800000">
              <a:off x="1543784" y="399401"/>
              <a:ext cx="67812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302" name="Google Shape;302;p32"/>
            <p:cNvSpPr/>
            <p:nvPr/>
          </p:nvSpPr>
          <p:spPr>
            <a:xfrm rot="10800000">
              <a:off x="2038184" y="399401"/>
              <a:ext cx="62868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303" name="Google Shape;303;p32"/>
            <p:cNvSpPr/>
            <p:nvPr/>
          </p:nvSpPr>
          <p:spPr>
            <a:xfrm rot="10800000">
              <a:off x="2532421" y="399401"/>
              <a:ext cx="58059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304" name="Google Shape;304;p32"/>
            <p:cNvSpPr/>
            <p:nvPr/>
          </p:nvSpPr>
          <p:spPr>
            <a:xfrm rot="10800000">
              <a:off x="3026821" y="399401"/>
              <a:ext cx="53115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305" name="Google Shape;305;p32"/>
            <p:cNvSpPr/>
            <p:nvPr/>
          </p:nvSpPr>
          <p:spPr>
            <a:xfrm rot="10800000">
              <a:off x="3521222" y="399401"/>
              <a:ext cx="48171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306" name="Google Shape;306;p32"/>
            <p:cNvSpPr/>
            <p:nvPr/>
          </p:nvSpPr>
          <p:spPr>
            <a:xfrm rot="10800000">
              <a:off x="4015622" y="399401"/>
              <a:ext cx="43227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" name="Google Shape;307;p32"/>
            <p:cNvSpPr/>
            <p:nvPr/>
          </p:nvSpPr>
          <p:spPr>
            <a:xfrm rot="10800000">
              <a:off x="4510115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" name="Google Shape;308;p32"/>
            <p:cNvSpPr/>
            <p:nvPr/>
          </p:nvSpPr>
          <p:spPr>
            <a:xfrm rot="10800000">
              <a:off x="5004533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341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" name="Google Shape;309;p32"/>
            <p:cNvSpPr/>
            <p:nvPr/>
          </p:nvSpPr>
          <p:spPr>
            <a:xfrm rot="10800000">
              <a:off x="5498952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</p:grpSp>
      <p:sp>
        <p:nvSpPr>
          <p:cNvPr id="310" name="Google Shape;310;p32"/>
          <p:cNvSpPr txBox="1"/>
          <p:nvPr/>
        </p:nvSpPr>
        <p:spPr>
          <a:xfrm>
            <a:off x="5159475" y="790350"/>
            <a:ext cx="3670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>
                <a:solidFill>
                  <a:srgbClr val="202020"/>
                </a:solidFill>
                <a:latin typeface="Krona One"/>
                <a:ea typeface="Krona One"/>
                <a:cs typeface="Krona One"/>
                <a:sym typeface="Krona One"/>
              </a:rPr>
              <a:t>Werbeobjekt</a:t>
            </a:r>
            <a:endParaRPr sz="3200" dirty="0">
              <a:solidFill>
                <a:srgbClr val="202020"/>
              </a:solidFill>
              <a:latin typeface="Krona One"/>
              <a:ea typeface="Krona One"/>
              <a:cs typeface="Krona One"/>
              <a:sym typeface="Krona One"/>
            </a:endParaRPr>
          </a:p>
        </p:txBody>
      </p:sp>
      <p:sp>
        <p:nvSpPr>
          <p:cNvPr id="311" name="Google Shape;311;p32"/>
          <p:cNvSpPr/>
          <p:nvPr/>
        </p:nvSpPr>
        <p:spPr>
          <a:xfrm>
            <a:off x="812802" y="238513"/>
            <a:ext cx="914400" cy="914400"/>
          </a:xfrm>
          <a:prstGeom prst="ellipse">
            <a:avLst/>
          </a:prstGeom>
          <a:solidFill>
            <a:srgbClr val="14FF9A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2" name="Google Shape;312;p32"/>
          <p:cNvSpPr/>
          <p:nvPr/>
        </p:nvSpPr>
        <p:spPr>
          <a:xfrm>
            <a:off x="3780427" y="238525"/>
            <a:ext cx="914400" cy="914400"/>
          </a:xfrm>
          <a:prstGeom prst="ellipse">
            <a:avLst/>
          </a:prstGeom>
          <a:solidFill>
            <a:srgbClr val="BCFF14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3" name="Google Shape;313;p32"/>
          <p:cNvSpPr/>
          <p:nvPr/>
        </p:nvSpPr>
        <p:spPr>
          <a:xfrm>
            <a:off x="16000" y="370663"/>
            <a:ext cx="2508000" cy="650100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latin typeface="Krona One"/>
                <a:ea typeface="Krona One"/>
                <a:cs typeface="Krona One"/>
                <a:sym typeface="Krona One"/>
              </a:rPr>
              <a:t>Religiöse und kulturelle Werbung</a:t>
            </a:r>
            <a:endParaRPr sz="1600">
              <a:latin typeface="Krona One"/>
              <a:ea typeface="Krona One"/>
              <a:cs typeface="Krona One"/>
              <a:sym typeface="Krona One"/>
            </a:endParaRPr>
          </a:p>
        </p:txBody>
      </p:sp>
      <p:sp>
        <p:nvSpPr>
          <p:cNvPr id="314" name="Google Shape;314;p32"/>
          <p:cNvSpPr/>
          <p:nvPr/>
        </p:nvSpPr>
        <p:spPr>
          <a:xfrm>
            <a:off x="3242375" y="370663"/>
            <a:ext cx="1990500" cy="650100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latin typeface="Krona One"/>
                <a:ea typeface="Krona One"/>
                <a:cs typeface="Krona One"/>
                <a:sym typeface="Krona One"/>
              </a:rPr>
              <a:t>Politische Werbung</a:t>
            </a:r>
            <a:endParaRPr sz="1600">
              <a:latin typeface="Krona One"/>
              <a:ea typeface="Krona One"/>
              <a:cs typeface="Krona One"/>
              <a:sym typeface="Krona One"/>
            </a:endParaRPr>
          </a:p>
        </p:txBody>
      </p:sp>
      <p:sp>
        <p:nvSpPr>
          <p:cNvPr id="315" name="Google Shape;315;p32"/>
          <p:cNvSpPr/>
          <p:nvPr/>
        </p:nvSpPr>
        <p:spPr>
          <a:xfrm>
            <a:off x="2296602" y="981713"/>
            <a:ext cx="914400" cy="914400"/>
          </a:xfrm>
          <a:prstGeom prst="ellipse">
            <a:avLst/>
          </a:prstGeom>
          <a:solidFill>
            <a:srgbClr val="14FF53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6" name="Google Shape;316;p32"/>
          <p:cNvSpPr/>
          <p:nvPr/>
        </p:nvSpPr>
        <p:spPr>
          <a:xfrm>
            <a:off x="812800" y="1246025"/>
            <a:ext cx="3882000" cy="385800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latin typeface="Krona One"/>
                <a:ea typeface="Krona One"/>
                <a:cs typeface="Krona One"/>
                <a:sym typeface="Krona One"/>
              </a:rPr>
              <a:t>Wirtschaftswerbung</a:t>
            </a:r>
            <a:endParaRPr sz="1600">
              <a:latin typeface="Krona One"/>
              <a:ea typeface="Krona One"/>
              <a:cs typeface="Krona One"/>
              <a:sym typeface="Krona One"/>
            </a:endParaRPr>
          </a:p>
        </p:txBody>
      </p:sp>
      <p:sp>
        <p:nvSpPr>
          <p:cNvPr id="318" name="Google Shape;318;p32"/>
          <p:cNvSpPr/>
          <p:nvPr/>
        </p:nvSpPr>
        <p:spPr>
          <a:xfrm>
            <a:off x="366600" y="3889750"/>
            <a:ext cx="2410800" cy="385800"/>
          </a:xfrm>
          <a:prstGeom prst="roundRect">
            <a:avLst>
              <a:gd name="adj" fmla="val 50000"/>
            </a:avLst>
          </a:prstGeom>
          <a:solidFill>
            <a:srgbClr val="BCFF14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latin typeface="Krona One"/>
                <a:ea typeface="Krona One"/>
                <a:cs typeface="Krona One"/>
                <a:sym typeface="Krona One"/>
              </a:rPr>
              <a:t>Basisbotschaft</a:t>
            </a:r>
            <a:endParaRPr sz="1600">
              <a:latin typeface="Krona One"/>
              <a:ea typeface="Krona One"/>
              <a:cs typeface="Krona One"/>
              <a:sym typeface="Krona One"/>
            </a:endParaRPr>
          </a:p>
        </p:txBody>
      </p:sp>
      <p:sp>
        <p:nvSpPr>
          <p:cNvPr id="319" name="Google Shape;319;p32"/>
          <p:cNvSpPr/>
          <p:nvPr/>
        </p:nvSpPr>
        <p:spPr>
          <a:xfrm>
            <a:off x="3006663" y="3889750"/>
            <a:ext cx="2576400" cy="385800"/>
          </a:xfrm>
          <a:prstGeom prst="roundRect">
            <a:avLst>
              <a:gd name="adj" fmla="val 50000"/>
            </a:avLst>
          </a:prstGeom>
          <a:solidFill>
            <a:srgbClr val="14FF53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latin typeface="Krona One"/>
                <a:ea typeface="Krona One"/>
                <a:cs typeface="Krona One"/>
                <a:sym typeface="Krona One"/>
              </a:rPr>
              <a:t>Nutzenbotschaft</a:t>
            </a:r>
            <a:endParaRPr sz="1600">
              <a:latin typeface="Krona One"/>
              <a:ea typeface="Krona One"/>
              <a:cs typeface="Krona One"/>
              <a:sym typeface="Krona One"/>
            </a:endParaRPr>
          </a:p>
        </p:txBody>
      </p:sp>
      <p:sp>
        <p:nvSpPr>
          <p:cNvPr id="320" name="Google Shape;320;p32"/>
          <p:cNvSpPr/>
          <p:nvPr/>
        </p:nvSpPr>
        <p:spPr>
          <a:xfrm>
            <a:off x="5812350" y="3889750"/>
            <a:ext cx="2930100" cy="385800"/>
          </a:xfrm>
          <a:prstGeom prst="roundRect">
            <a:avLst>
              <a:gd name="adj" fmla="val 50000"/>
            </a:avLst>
          </a:prstGeom>
          <a:solidFill>
            <a:srgbClr val="14FF9A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latin typeface="Krona One"/>
                <a:ea typeface="Krona One"/>
                <a:cs typeface="Krona One"/>
                <a:sym typeface="Krona One"/>
              </a:rPr>
              <a:t>Nutzenbegründung</a:t>
            </a:r>
            <a:endParaRPr sz="1600">
              <a:latin typeface="Krona One"/>
              <a:ea typeface="Krona One"/>
              <a:cs typeface="Krona One"/>
              <a:sym typeface="Krona One"/>
            </a:endParaRPr>
          </a:p>
        </p:txBody>
      </p:sp>
      <p:sp>
        <p:nvSpPr>
          <p:cNvPr id="321" name="Google Shape;321;p32"/>
          <p:cNvSpPr txBox="1"/>
          <p:nvPr/>
        </p:nvSpPr>
        <p:spPr>
          <a:xfrm>
            <a:off x="545850" y="4291750"/>
            <a:ext cx="2052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tx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Wer bietet was an?</a:t>
            </a:r>
            <a:endParaRPr dirty="0">
              <a:solidFill>
                <a:schemeClr val="tx2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322" name="Google Shape;322;p32"/>
          <p:cNvSpPr txBox="1"/>
          <p:nvPr/>
        </p:nvSpPr>
        <p:spPr>
          <a:xfrm>
            <a:off x="2794875" y="4291750"/>
            <a:ext cx="300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Montserrat Medium"/>
                <a:ea typeface="Montserrat Medium"/>
                <a:cs typeface="Montserrat Medium"/>
                <a:sym typeface="Montserrat Medium"/>
              </a:rPr>
              <a:t>Was ist der Nutzen für die Zielgruppe?</a:t>
            </a:r>
            <a:endParaRPr dirty="0"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323" name="Google Shape;323;p32"/>
          <p:cNvSpPr txBox="1"/>
          <p:nvPr/>
        </p:nvSpPr>
        <p:spPr>
          <a:xfrm>
            <a:off x="5777400" y="4291738"/>
            <a:ext cx="3000000" cy="8340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dirty="0">
                <a:solidFill>
                  <a:schemeClr val="tx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Welche Begründungen gibt es für den behaupteten Nutzen?</a:t>
            </a:r>
            <a:endParaRPr dirty="0">
              <a:solidFill>
                <a:schemeClr val="tx2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cxnSp>
        <p:nvCxnSpPr>
          <p:cNvPr id="324" name="Google Shape;324;p32"/>
          <p:cNvCxnSpPr>
            <a:endCxn id="319" idx="1"/>
          </p:cNvCxnSpPr>
          <p:nvPr/>
        </p:nvCxnSpPr>
        <p:spPr>
          <a:xfrm>
            <a:off x="2794863" y="4082650"/>
            <a:ext cx="2118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25" name="Google Shape;325;p32"/>
          <p:cNvCxnSpPr>
            <a:endCxn id="320" idx="1"/>
          </p:cNvCxnSpPr>
          <p:nvPr/>
        </p:nvCxnSpPr>
        <p:spPr>
          <a:xfrm>
            <a:off x="5565450" y="4082650"/>
            <a:ext cx="2469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26" name="Google Shape;326;p32"/>
          <p:cNvSpPr txBox="1">
            <a:spLocks noGrp="1"/>
          </p:cNvSpPr>
          <p:nvPr>
            <p:ph type="subTitle" idx="4294967295"/>
          </p:nvPr>
        </p:nvSpPr>
        <p:spPr>
          <a:xfrm>
            <a:off x="4898475" y="2599988"/>
            <a:ext cx="41928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chemeClr val="tx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= werbliche Grundaussage</a:t>
            </a:r>
            <a:endParaRPr sz="2000" dirty="0">
              <a:solidFill>
                <a:schemeClr val="tx2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" name="Google Shape;366;p33">
            <a:extLst>
              <a:ext uri="{FF2B5EF4-FFF2-40B4-BE49-F238E27FC236}">
                <a16:creationId xmlns:a16="http://schemas.microsoft.com/office/drawing/2014/main" id="{26349ACB-344A-CA21-1BCB-5BE86A939E20}"/>
              </a:ext>
            </a:extLst>
          </p:cNvPr>
          <p:cNvSpPr txBox="1"/>
          <p:nvPr/>
        </p:nvSpPr>
        <p:spPr>
          <a:xfrm>
            <a:off x="0" y="4768606"/>
            <a:ext cx="1245900" cy="38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300" dirty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IND</a:t>
            </a:r>
            <a:r>
              <a:rPr lang="en" sz="1300" dirty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1, </a:t>
            </a:r>
            <a:r>
              <a:rPr lang="cs-CZ" sz="1300" dirty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5</a:t>
            </a:r>
            <a:r>
              <a:rPr lang="en" sz="1300" dirty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, </a:t>
            </a:r>
            <a:r>
              <a:rPr lang="cs-CZ" sz="1300" dirty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6, 13</a:t>
            </a:r>
            <a:endParaRPr sz="1300" dirty="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8" grpId="0"/>
      <p:bldP spid="310" grpId="0"/>
      <p:bldP spid="311" grpId="0" animBg="1"/>
      <p:bldP spid="312" grpId="0" animBg="1"/>
      <p:bldP spid="313" grpId="0"/>
      <p:bldP spid="314" grpId="0"/>
      <p:bldP spid="315" grpId="0" animBg="1"/>
      <p:bldP spid="316" grpId="0"/>
      <p:bldP spid="318" grpId="0" animBg="1"/>
      <p:bldP spid="319" grpId="0" animBg="1"/>
      <p:bldP spid="320" grpId="0" animBg="1"/>
      <p:bldP spid="321" grpId="0"/>
      <p:bldP spid="322" grpId="0"/>
      <p:bldP spid="323" grpId="0"/>
      <p:bldP spid="32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33"/>
          <p:cNvSpPr/>
          <p:nvPr/>
        </p:nvSpPr>
        <p:spPr>
          <a:xfrm>
            <a:off x="6944652" y="1773482"/>
            <a:ext cx="914400" cy="914400"/>
          </a:xfrm>
          <a:prstGeom prst="ellipse">
            <a:avLst/>
          </a:prstGeom>
          <a:solidFill>
            <a:srgbClr val="BCFF14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" name="Google Shape;332;p33"/>
          <p:cNvSpPr/>
          <p:nvPr/>
        </p:nvSpPr>
        <p:spPr>
          <a:xfrm>
            <a:off x="4114802" y="1773494"/>
            <a:ext cx="914400" cy="914400"/>
          </a:xfrm>
          <a:prstGeom prst="ellipse">
            <a:avLst/>
          </a:prstGeom>
          <a:solidFill>
            <a:srgbClr val="14FF53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3" name="Google Shape;333;p33"/>
          <p:cNvSpPr/>
          <p:nvPr/>
        </p:nvSpPr>
        <p:spPr>
          <a:xfrm>
            <a:off x="1285302" y="1773482"/>
            <a:ext cx="914400" cy="914400"/>
          </a:xfrm>
          <a:prstGeom prst="ellipse">
            <a:avLst/>
          </a:prstGeom>
          <a:solidFill>
            <a:srgbClr val="14FF9A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34" name="Google Shape;334;p33"/>
          <p:cNvGrpSpPr/>
          <p:nvPr/>
        </p:nvGrpSpPr>
        <p:grpSpPr>
          <a:xfrm rot="10800000">
            <a:off x="-3230505" y="-1"/>
            <a:ext cx="10393298" cy="1344098"/>
            <a:chOff x="1049383" y="399400"/>
            <a:chExt cx="7288939" cy="1984201"/>
          </a:xfrm>
        </p:grpSpPr>
        <p:sp>
          <p:nvSpPr>
            <p:cNvPr id="335" name="Google Shape;335;p33"/>
            <p:cNvSpPr/>
            <p:nvPr/>
          </p:nvSpPr>
          <p:spPr>
            <a:xfrm rot="10800000">
              <a:off x="1049383" y="399401"/>
              <a:ext cx="72756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336" name="Google Shape;336;p33"/>
            <p:cNvSpPr/>
            <p:nvPr/>
          </p:nvSpPr>
          <p:spPr>
            <a:xfrm rot="10800000">
              <a:off x="1543784" y="399401"/>
              <a:ext cx="67812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337" name="Google Shape;337;p33"/>
            <p:cNvSpPr/>
            <p:nvPr/>
          </p:nvSpPr>
          <p:spPr>
            <a:xfrm rot="10800000">
              <a:off x="2038184" y="399401"/>
              <a:ext cx="62868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338" name="Google Shape;338;p33"/>
            <p:cNvSpPr/>
            <p:nvPr/>
          </p:nvSpPr>
          <p:spPr>
            <a:xfrm rot="10800000">
              <a:off x="2532421" y="399401"/>
              <a:ext cx="58059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339" name="Google Shape;339;p33"/>
            <p:cNvSpPr/>
            <p:nvPr/>
          </p:nvSpPr>
          <p:spPr>
            <a:xfrm rot="10800000">
              <a:off x="3026821" y="399401"/>
              <a:ext cx="53115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340" name="Google Shape;340;p33"/>
            <p:cNvSpPr/>
            <p:nvPr/>
          </p:nvSpPr>
          <p:spPr>
            <a:xfrm rot="10800000">
              <a:off x="3521222" y="399401"/>
              <a:ext cx="48171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341" name="Google Shape;341;p33"/>
            <p:cNvSpPr/>
            <p:nvPr/>
          </p:nvSpPr>
          <p:spPr>
            <a:xfrm rot="10800000">
              <a:off x="4015622" y="399401"/>
              <a:ext cx="43227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42;p33"/>
            <p:cNvSpPr/>
            <p:nvPr/>
          </p:nvSpPr>
          <p:spPr>
            <a:xfrm rot="10800000">
              <a:off x="4510115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33"/>
            <p:cNvSpPr/>
            <p:nvPr/>
          </p:nvSpPr>
          <p:spPr>
            <a:xfrm rot="10800000">
              <a:off x="5004533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341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33"/>
            <p:cNvSpPr/>
            <p:nvPr/>
          </p:nvSpPr>
          <p:spPr>
            <a:xfrm rot="10800000">
              <a:off x="5498952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696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</p:grpSp>
      <p:sp>
        <p:nvSpPr>
          <p:cNvPr id="345" name="Google Shape;345;p33"/>
          <p:cNvSpPr/>
          <p:nvPr/>
        </p:nvSpPr>
        <p:spPr>
          <a:xfrm>
            <a:off x="3369477" y="2838019"/>
            <a:ext cx="2469300" cy="385800"/>
          </a:xfrm>
          <a:prstGeom prst="roundRect">
            <a:avLst>
              <a:gd name="adj" fmla="val 50000"/>
            </a:avLst>
          </a:prstGeom>
          <a:solidFill>
            <a:srgbClr val="14FF53">
              <a:alpha val="533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Krona One"/>
                <a:ea typeface="Krona One"/>
                <a:cs typeface="Krona One"/>
                <a:sym typeface="Krona One"/>
              </a:rPr>
              <a:t>Werbeziele</a:t>
            </a:r>
            <a:endParaRPr sz="1800">
              <a:latin typeface="Krona One"/>
              <a:ea typeface="Krona One"/>
              <a:cs typeface="Krona One"/>
              <a:sym typeface="Krona One"/>
            </a:endParaRPr>
          </a:p>
        </p:txBody>
      </p:sp>
      <p:sp>
        <p:nvSpPr>
          <p:cNvPr id="346" name="Google Shape;346;p33"/>
          <p:cNvSpPr/>
          <p:nvPr/>
        </p:nvSpPr>
        <p:spPr>
          <a:xfrm>
            <a:off x="6167202" y="2838019"/>
            <a:ext cx="2469300" cy="385800"/>
          </a:xfrm>
          <a:prstGeom prst="roundRect">
            <a:avLst>
              <a:gd name="adj" fmla="val 50000"/>
            </a:avLst>
          </a:prstGeom>
          <a:solidFill>
            <a:srgbClr val="BCFF14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Krona One"/>
                <a:ea typeface="Krona One"/>
                <a:cs typeface="Krona One"/>
                <a:sym typeface="Krona One"/>
              </a:rPr>
              <a:t>Zielgruppe</a:t>
            </a:r>
            <a:endParaRPr sz="1800">
              <a:latin typeface="Krona One"/>
              <a:ea typeface="Krona One"/>
              <a:cs typeface="Krona One"/>
              <a:sym typeface="Krona One"/>
            </a:endParaRPr>
          </a:p>
        </p:txBody>
      </p:sp>
      <p:sp>
        <p:nvSpPr>
          <p:cNvPr id="347" name="Google Shape;347;p33"/>
          <p:cNvSpPr/>
          <p:nvPr/>
        </p:nvSpPr>
        <p:spPr>
          <a:xfrm>
            <a:off x="507852" y="2838019"/>
            <a:ext cx="2469300" cy="385800"/>
          </a:xfrm>
          <a:prstGeom prst="roundRect">
            <a:avLst>
              <a:gd name="adj" fmla="val 50000"/>
            </a:avLst>
          </a:prstGeom>
          <a:solidFill>
            <a:srgbClr val="14FFB3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Krona One"/>
                <a:ea typeface="Krona One"/>
                <a:cs typeface="Krona One"/>
                <a:sym typeface="Krona One"/>
              </a:rPr>
              <a:t>AIDA - Modell</a:t>
            </a:r>
            <a:endParaRPr sz="1800">
              <a:latin typeface="Krona One"/>
              <a:ea typeface="Krona One"/>
              <a:cs typeface="Krona One"/>
              <a:sym typeface="Krona One"/>
            </a:endParaRPr>
          </a:p>
        </p:txBody>
      </p:sp>
      <p:sp>
        <p:nvSpPr>
          <p:cNvPr id="348" name="Google Shape;348;p33"/>
          <p:cNvSpPr txBox="1">
            <a:spLocks noGrp="1"/>
          </p:cNvSpPr>
          <p:nvPr>
            <p:ph type="title"/>
          </p:nvPr>
        </p:nvSpPr>
        <p:spPr>
          <a:xfrm>
            <a:off x="563600" y="385700"/>
            <a:ext cx="47811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Werbewirkung </a:t>
            </a:r>
            <a:endParaRPr/>
          </a:p>
        </p:txBody>
      </p:sp>
      <p:sp>
        <p:nvSpPr>
          <p:cNvPr id="349" name="Google Shape;349;p33"/>
          <p:cNvSpPr txBox="1">
            <a:spLocks noGrp="1"/>
          </p:cNvSpPr>
          <p:nvPr>
            <p:ph type="subTitle" idx="2"/>
          </p:nvPr>
        </p:nvSpPr>
        <p:spPr>
          <a:xfrm>
            <a:off x="507850" y="3291044"/>
            <a:ext cx="2469300" cy="129263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8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Wie können S</a:t>
            </a:r>
            <a:r>
              <a:rPr lang="cs-CZ" sz="18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i</a:t>
            </a:r>
            <a:r>
              <a:rPr lang="de-DE" sz="18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e effektiv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Eine Werbung stellen</a:t>
            </a:r>
            <a:r>
              <a:rPr lang="cs-CZ" sz="18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?</a:t>
            </a:r>
            <a:endParaRPr sz="1800" dirty="0">
              <a:solidFill>
                <a:schemeClr val="lt2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350" name="Google Shape;350;p33"/>
          <p:cNvSpPr txBox="1">
            <a:spLocks noGrp="1"/>
          </p:cNvSpPr>
          <p:nvPr>
            <p:ph type="subTitle" idx="4"/>
          </p:nvPr>
        </p:nvSpPr>
        <p:spPr>
          <a:xfrm>
            <a:off x="3401725" y="3291044"/>
            <a:ext cx="2404800" cy="144805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18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Welche Ziele verfolg</a:t>
            </a:r>
            <a:r>
              <a:rPr lang="cs-CZ" sz="18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en</a:t>
            </a:r>
            <a:r>
              <a:rPr lang="de-DE" sz="18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Sie </a:t>
            </a:r>
            <a:r>
              <a:rPr lang="en" sz="18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mit deiner Werbung?</a:t>
            </a:r>
            <a:endParaRPr dirty="0"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351" name="Google Shape;351;p33"/>
          <p:cNvSpPr txBox="1"/>
          <p:nvPr/>
        </p:nvSpPr>
        <p:spPr>
          <a:xfrm>
            <a:off x="6135250" y="3291044"/>
            <a:ext cx="2533200" cy="15696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8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Welche Gruppe von Menschen möchten Sie mit Ihrer Werbung erreichen?</a:t>
            </a:r>
            <a:endParaRPr lang="de-DE" dirty="0"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grpSp>
        <p:nvGrpSpPr>
          <p:cNvPr id="352" name="Google Shape;352;p33"/>
          <p:cNvGrpSpPr/>
          <p:nvPr/>
        </p:nvGrpSpPr>
        <p:grpSpPr>
          <a:xfrm>
            <a:off x="1531546" y="2018757"/>
            <a:ext cx="421914" cy="423864"/>
            <a:chOff x="-1333975" y="2365850"/>
            <a:chExt cx="292225" cy="293575"/>
          </a:xfrm>
        </p:grpSpPr>
        <p:sp>
          <p:nvSpPr>
            <p:cNvPr id="353" name="Google Shape;353;p33"/>
            <p:cNvSpPr/>
            <p:nvPr/>
          </p:nvSpPr>
          <p:spPr>
            <a:xfrm>
              <a:off x="-1285150" y="2365850"/>
              <a:ext cx="191225" cy="293575"/>
            </a:xfrm>
            <a:custGeom>
              <a:avLst/>
              <a:gdLst/>
              <a:ahLst/>
              <a:cxnLst/>
              <a:rect l="l" t="t" r="r" b="b"/>
              <a:pathLst>
                <a:path w="7649" h="11743" extrusionOk="0">
                  <a:moveTo>
                    <a:pt x="3813" y="684"/>
                  </a:moveTo>
                  <a:cubicBezTo>
                    <a:pt x="5545" y="684"/>
                    <a:pt x="6900" y="2039"/>
                    <a:pt x="6900" y="3740"/>
                  </a:cubicBezTo>
                  <a:cubicBezTo>
                    <a:pt x="6931" y="4780"/>
                    <a:pt x="6553" y="5347"/>
                    <a:pt x="6270" y="5788"/>
                  </a:cubicBezTo>
                  <a:cubicBezTo>
                    <a:pt x="5797" y="6544"/>
                    <a:pt x="5608" y="6922"/>
                    <a:pt x="5608" y="7930"/>
                  </a:cubicBezTo>
                  <a:cubicBezTo>
                    <a:pt x="5608" y="8119"/>
                    <a:pt x="5451" y="8277"/>
                    <a:pt x="5230" y="8277"/>
                  </a:cubicBezTo>
                  <a:lnTo>
                    <a:pt x="2489" y="8277"/>
                  </a:lnTo>
                  <a:cubicBezTo>
                    <a:pt x="2300" y="8277"/>
                    <a:pt x="2143" y="8119"/>
                    <a:pt x="2143" y="7930"/>
                  </a:cubicBezTo>
                  <a:cubicBezTo>
                    <a:pt x="2143" y="6922"/>
                    <a:pt x="1922" y="6576"/>
                    <a:pt x="1450" y="5820"/>
                  </a:cubicBezTo>
                  <a:cubicBezTo>
                    <a:pt x="1198" y="5347"/>
                    <a:pt x="567" y="4528"/>
                    <a:pt x="788" y="3205"/>
                  </a:cubicBezTo>
                  <a:cubicBezTo>
                    <a:pt x="1040" y="1819"/>
                    <a:pt x="2237" y="684"/>
                    <a:pt x="3813" y="684"/>
                  </a:cubicBezTo>
                  <a:close/>
                  <a:moveTo>
                    <a:pt x="4852" y="8907"/>
                  </a:moveTo>
                  <a:lnTo>
                    <a:pt x="4852" y="9569"/>
                  </a:lnTo>
                  <a:lnTo>
                    <a:pt x="4506" y="9569"/>
                  </a:lnTo>
                  <a:cubicBezTo>
                    <a:pt x="4285" y="9569"/>
                    <a:pt x="4128" y="9726"/>
                    <a:pt x="4128" y="9915"/>
                  </a:cubicBezTo>
                  <a:cubicBezTo>
                    <a:pt x="4128" y="10136"/>
                    <a:pt x="4285" y="10293"/>
                    <a:pt x="4506" y="10293"/>
                  </a:cubicBezTo>
                  <a:lnTo>
                    <a:pt x="4852" y="10293"/>
                  </a:lnTo>
                  <a:lnTo>
                    <a:pt x="4852" y="10640"/>
                  </a:lnTo>
                  <a:cubicBezTo>
                    <a:pt x="4884" y="10829"/>
                    <a:pt x="4726" y="10986"/>
                    <a:pt x="4537" y="10986"/>
                  </a:cubicBezTo>
                  <a:lnTo>
                    <a:pt x="3151" y="10986"/>
                  </a:lnTo>
                  <a:cubicBezTo>
                    <a:pt x="2962" y="10986"/>
                    <a:pt x="2804" y="10829"/>
                    <a:pt x="2804" y="10640"/>
                  </a:cubicBezTo>
                  <a:lnTo>
                    <a:pt x="2804" y="10293"/>
                  </a:lnTo>
                  <a:lnTo>
                    <a:pt x="3151" y="10293"/>
                  </a:lnTo>
                  <a:cubicBezTo>
                    <a:pt x="3371" y="10293"/>
                    <a:pt x="3529" y="10136"/>
                    <a:pt x="3529" y="9915"/>
                  </a:cubicBezTo>
                  <a:cubicBezTo>
                    <a:pt x="3529" y="9726"/>
                    <a:pt x="3371" y="9569"/>
                    <a:pt x="3151" y="9569"/>
                  </a:cubicBezTo>
                  <a:lnTo>
                    <a:pt x="2804" y="9569"/>
                  </a:lnTo>
                  <a:lnTo>
                    <a:pt x="2804" y="8907"/>
                  </a:lnTo>
                  <a:close/>
                  <a:moveTo>
                    <a:pt x="3897" y="1"/>
                  </a:moveTo>
                  <a:cubicBezTo>
                    <a:pt x="3632" y="1"/>
                    <a:pt x="3361" y="28"/>
                    <a:pt x="3088" y="86"/>
                  </a:cubicBezTo>
                  <a:cubicBezTo>
                    <a:pt x="1607" y="401"/>
                    <a:pt x="441" y="1566"/>
                    <a:pt x="158" y="3079"/>
                  </a:cubicBezTo>
                  <a:cubicBezTo>
                    <a:pt x="0" y="3992"/>
                    <a:pt x="158" y="4969"/>
                    <a:pt x="631" y="5757"/>
                  </a:cubicBezTo>
                  <a:cubicBezTo>
                    <a:pt x="757" y="5914"/>
                    <a:pt x="820" y="6072"/>
                    <a:pt x="914" y="6229"/>
                  </a:cubicBezTo>
                  <a:cubicBezTo>
                    <a:pt x="1355" y="6891"/>
                    <a:pt x="1450" y="7143"/>
                    <a:pt x="1450" y="7962"/>
                  </a:cubicBezTo>
                  <a:cubicBezTo>
                    <a:pt x="1450" y="8403"/>
                    <a:pt x="1733" y="8781"/>
                    <a:pt x="2143" y="8939"/>
                  </a:cubicBezTo>
                  <a:lnTo>
                    <a:pt x="2143" y="10703"/>
                  </a:lnTo>
                  <a:cubicBezTo>
                    <a:pt x="2143" y="11270"/>
                    <a:pt x="2615" y="11743"/>
                    <a:pt x="3151" y="11743"/>
                  </a:cubicBezTo>
                  <a:lnTo>
                    <a:pt x="4537" y="11743"/>
                  </a:lnTo>
                  <a:cubicBezTo>
                    <a:pt x="5073" y="11743"/>
                    <a:pt x="5545" y="11270"/>
                    <a:pt x="5545" y="10703"/>
                  </a:cubicBezTo>
                  <a:lnTo>
                    <a:pt x="5545" y="8939"/>
                  </a:lnTo>
                  <a:cubicBezTo>
                    <a:pt x="5955" y="8781"/>
                    <a:pt x="6238" y="8435"/>
                    <a:pt x="6238" y="7962"/>
                  </a:cubicBezTo>
                  <a:lnTo>
                    <a:pt x="6238" y="7930"/>
                  </a:lnTo>
                  <a:cubicBezTo>
                    <a:pt x="6238" y="7143"/>
                    <a:pt x="6427" y="6828"/>
                    <a:pt x="6805" y="6229"/>
                  </a:cubicBezTo>
                  <a:cubicBezTo>
                    <a:pt x="7089" y="5788"/>
                    <a:pt x="7593" y="5032"/>
                    <a:pt x="7593" y="3835"/>
                  </a:cubicBezTo>
                  <a:cubicBezTo>
                    <a:pt x="7649" y="1658"/>
                    <a:pt x="5950" y="1"/>
                    <a:pt x="38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354;p33"/>
            <p:cNvSpPr/>
            <p:nvPr/>
          </p:nvSpPr>
          <p:spPr>
            <a:xfrm>
              <a:off x="-1076425" y="24522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29" y="725"/>
                    <a:pt x="1386" y="568"/>
                    <a:pt x="1386" y="379"/>
                  </a:cubicBez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33"/>
            <p:cNvSpPr/>
            <p:nvPr/>
          </p:nvSpPr>
          <p:spPr>
            <a:xfrm>
              <a:off x="-1333975" y="24522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08" y="725"/>
                  </a:lnTo>
                  <a:cubicBezTo>
                    <a:pt x="1197" y="694"/>
                    <a:pt x="1386" y="536"/>
                    <a:pt x="1386" y="379"/>
                  </a:cubicBezTo>
                  <a:cubicBezTo>
                    <a:pt x="1386" y="158"/>
                    <a:pt x="1197" y="1"/>
                    <a:pt x="100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356;p33"/>
            <p:cNvSpPr/>
            <p:nvPr/>
          </p:nvSpPr>
          <p:spPr>
            <a:xfrm>
              <a:off x="-1093750" y="2383050"/>
              <a:ext cx="35450" cy="26575"/>
            </a:xfrm>
            <a:custGeom>
              <a:avLst/>
              <a:gdLst/>
              <a:ahLst/>
              <a:cxnLst/>
              <a:rect l="l" t="t" r="r" b="b"/>
              <a:pathLst>
                <a:path w="1418" h="1063" extrusionOk="0">
                  <a:moveTo>
                    <a:pt x="992" y="1"/>
                  </a:moveTo>
                  <a:cubicBezTo>
                    <a:pt x="931" y="1"/>
                    <a:pt x="870" y="19"/>
                    <a:pt x="819" y="59"/>
                  </a:cubicBezTo>
                  <a:lnTo>
                    <a:pt x="221" y="406"/>
                  </a:lnTo>
                  <a:cubicBezTo>
                    <a:pt x="63" y="500"/>
                    <a:pt x="0" y="721"/>
                    <a:pt x="95" y="878"/>
                  </a:cubicBezTo>
                  <a:cubicBezTo>
                    <a:pt x="159" y="985"/>
                    <a:pt x="295" y="1063"/>
                    <a:pt x="415" y="1063"/>
                  </a:cubicBezTo>
                  <a:cubicBezTo>
                    <a:pt x="473" y="1063"/>
                    <a:pt x="527" y="1045"/>
                    <a:pt x="567" y="1005"/>
                  </a:cubicBezTo>
                  <a:lnTo>
                    <a:pt x="1166" y="658"/>
                  </a:lnTo>
                  <a:cubicBezTo>
                    <a:pt x="1323" y="563"/>
                    <a:pt x="1418" y="343"/>
                    <a:pt x="1292" y="185"/>
                  </a:cubicBezTo>
                  <a:cubicBezTo>
                    <a:pt x="1249" y="79"/>
                    <a:pt x="1120" y="1"/>
                    <a:pt x="99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357;p33"/>
            <p:cNvSpPr/>
            <p:nvPr/>
          </p:nvSpPr>
          <p:spPr>
            <a:xfrm>
              <a:off x="-1317450" y="2512575"/>
              <a:ext cx="35475" cy="26225"/>
            </a:xfrm>
            <a:custGeom>
              <a:avLst/>
              <a:gdLst/>
              <a:ahLst/>
              <a:cxnLst/>
              <a:rect l="l" t="t" r="r" b="b"/>
              <a:pathLst>
                <a:path w="1419" h="1049" extrusionOk="0">
                  <a:moveTo>
                    <a:pt x="1005" y="1"/>
                  </a:moveTo>
                  <a:cubicBezTo>
                    <a:pt x="944" y="1"/>
                    <a:pt x="880" y="15"/>
                    <a:pt x="820" y="45"/>
                  </a:cubicBezTo>
                  <a:lnTo>
                    <a:pt x="221" y="392"/>
                  </a:lnTo>
                  <a:cubicBezTo>
                    <a:pt x="64" y="486"/>
                    <a:pt x="1" y="707"/>
                    <a:pt x="127" y="864"/>
                  </a:cubicBezTo>
                  <a:cubicBezTo>
                    <a:pt x="169" y="971"/>
                    <a:pt x="299" y="1049"/>
                    <a:pt x="427" y="1049"/>
                  </a:cubicBezTo>
                  <a:cubicBezTo>
                    <a:pt x="488" y="1049"/>
                    <a:pt x="548" y="1031"/>
                    <a:pt x="599" y="990"/>
                  </a:cubicBezTo>
                  <a:lnTo>
                    <a:pt x="1166" y="644"/>
                  </a:lnTo>
                  <a:cubicBezTo>
                    <a:pt x="1324" y="549"/>
                    <a:pt x="1418" y="329"/>
                    <a:pt x="1292" y="171"/>
                  </a:cubicBezTo>
                  <a:cubicBezTo>
                    <a:pt x="1250" y="64"/>
                    <a:pt x="1134" y="1"/>
                    <a:pt x="10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358;p33"/>
            <p:cNvSpPr/>
            <p:nvPr/>
          </p:nvSpPr>
          <p:spPr>
            <a:xfrm>
              <a:off x="-1092975" y="2512575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378" y="1"/>
                  </a:moveTo>
                  <a:cubicBezTo>
                    <a:pt x="264" y="1"/>
                    <a:pt x="149" y="64"/>
                    <a:pt x="64" y="171"/>
                  </a:cubicBezTo>
                  <a:cubicBezTo>
                    <a:pt x="1" y="329"/>
                    <a:pt x="32" y="518"/>
                    <a:pt x="190" y="644"/>
                  </a:cubicBezTo>
                  <a:lnTo>
                    <a:pt x="788" y="990"/>
                  </a:lnTo>
                  <a:cubicBezTo>
                    <a:pt x="838" y="1010"/>
                    <a:pt x="891" y="1021"/>
                    <a:pt x="944" y="1021"/>
                  </a:cubicBezTo>
                  <a:cubicBezTo>
                    <a:pt x="1059" y="1021"/>
                    <a:pt x="1175" y="972"/>
                    <a:pt x="1261" y="864"/>
                  </a:cubicBezTo>
                  <a:cubicBezTo>
                    <a:pt x="1387" y="675"/>
                    <a:pt x="1292" y="486"/>
                    <a:pt x="1135" y="392"/>
                  </a:cubicBezTo>
                  <a:lnTo>
                    <a:pt x="536" y="45"/>
                  </a:lnTo>
                  <a:cubicBezTo>
                    <a:pt x="486" y="15"/>
                    <a:pt x="432" y="1"/>
                    <a:pt x="37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" name="Google Shape;359;p33"/>
            <p:cNvSpPr/>
            <p:nvPr/>
          </p:nvSpPr>
          <p:spPr>
            <a:xfrm>
              <a:off x="-1316650" y="2383750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405" y="1"/>
                  </a:moveTo>
                  <a:cubicBezTo>
                    <a:pt x="283" y="1"/>
                    <a:pt x="159" y="50"/>
                    <a:pt x="95" y="157"/>
                  </a:cubicBezTo>
                  <a:cubicBezTo>
                    <a:pt x="0" y="315"/>
                    <a:pt x="63" y="504"/>
                    <a:pt x="221" y="630"/>
                  </a:cubicBezTo>
                  <a:lnTo>
                    <a:pt x="788" y="977"/>
                  </a:lnTo>
                  <a:cubicBezTo>
                    <a:pt x="838" y="1007"/>
                    <a:pt x="895" y="1021"/>
                    <a:pt x="953" y="1021"/>
                  </a:cubicBezTo>
                  <a:cubicBezTo>
                    <a:pt x="1074" y="1021"/>
                    <a:pt x="1196" y="958"/>
                    <a:pt x="1260" y="850"/>
                  </a:cubicBezTo>
                  <a:cubicBezTo>
                    <a:pt x="1386" y="693"/>
                    <a:pt x="1292" y="504"/>
                    <a:pt x="1134" y="378"/>
                  </a:cubicBezTo>
                  <a:lnTo>
                    <a:pt x="567" y="31"/>
                  </a:lnTo>
                  <a:cubicBezTo>
                    <a:pt x="517" y="11"/>
                    <a:pt x="461" y="1"/>
                    <a:pt x="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" name="Google Shape;360;p33"/>
            <p:cNvSpPr/>
            <p:nvPr/>
          </p:nvSpPr>
          <p:spPr>
            <a:xfrm>
              <a:off x="-1239475" y="2401575"/>
              <a:ext cx="102425" cy="153100"/>
            </a:xfrm>
            <a:custGeom>
              <a:avLst/>
              <a:gdLst/>
              <a:ahLst/>
              <a:cxnLst/>
              <a:rect l="l" t="t" r="r" b="b"/>
              <a:pathLst>
                <a:path w="4097" h="6124" extrusionOk="0">
                  <a:moveTo>
                    <a:pt x="1733" y="1492"/>
                  </a:moveTo>
                  <a:lnTo>
                    <a:pt x="1733" y="2343"/>
                  </a:lnTo>
                  <a:cubicBezTo>
                    <a:pt x="1733" y="2500"/>
                    <a:pt x="1796" y="2626"/>
                    <a:pt x="1922" y="2658"/>
                  </a:cubicBezTo>
                  <a:lnTo>
                    <a:pt x="3246" y="3225"/>
                  </a:lnTo>
                  <a:lnTo>
                    <a:pt x="2395" y="4611"/>
                  </a:lnTo>
                  <a:lnTo>
                    <a:pt x="2395" y="3729"/>
                  </a:lnTo>
                  <a:cubicBezTo>
                    <a:pt x="2395" y="3572"/>
                    <a:pt x="2332" y="3445"/>
                    <a:pt x="2206" y="3414"/>
                  </a:cubicBezTo>
                  <a:lnTo>
                    <a:pt x="851" y="2878"/>
                  </a:lnTo>
                  <a:lnTo>
                    <a:pt x="1733" y="1492"/>
                  </a:lnTo>
                  <a:close/>
                  <a:moveTo>
                    <a:pt x="2038" y="0"/>
                  </a:moveTo>
                  <a:cubicBezTo>
                    <a:pt x="1919" y="0"/>
                    <a:pt x="1814" y="47"/>
                    <a:pt x="1765" y="169"/>
                  </a:cubicBezTo>
                  <a:lnTo>
                    <a:pt x="64" y="2941"/>
                  </a:lnTo>
                  <a:cubicBezTo>
                    <a:pt x="32" y="3004"/>
                    <a:pt x="1" y="3130"/>
                    <a:pt x="32" y="3225"/>
                  </a:cubicBezTo>
                  <a:cubicBezTo>
                    <a:pt x="64" y="3288"/>
                    <a:pt x="158" y="3382"/>
                    <a:pt x="221" y="3414"/>
                  </a:cubicBezTo>
                  <a:lnTo>
                    <a:pt x="1733" y="4013"/>
                  </a:lnTo>
                  <a:lnTo>
                    <a:pt x="1733" y="5808"/>
                  </a:lnTo>
                  <a:cubicBezTo>
                    <a:pt x="1733" y="5966"/>
                    <a:pt x="1859" y="6092"/>
                    <a:pt x="1954" y="6123"/>
                  </a:cubicBezTo>
                  <a:lnTo>
                    <a:pt x="2049" y="6123"/>
                  </a:lnTo>
                  <a:cubicBezTo>
                    <a:pt x="2143" y="6123"/>
                    <a:pt x="2269" y="6092"/>
                    <a:pt x="2301" y="5966"/>
                  </a:cubicBezTo>
                  <a:lnTo>
                    <a:pt x="4002" y="3225"/>
                  </a:lnTo>
                  <a:cubicBezTo>
                    <a:pt x="4033" y="3130"/>
                    <a:pt x="4096" y="3004"/>
                    <a:pt x="4033" y="2941"/>
                  </a:cubicBezTo>
                  <a:cubicBezTo>
                    <a:pt x="4033" y="2878"/>
                    <a:pt x="3970" y="2784"/>
                    <a:pt x="3907" y="2752"/>
                  </a:cubicBezTo>
                  <a:lnTo>
                    <a:pt x="2395" y="2154"/>
                  </a:lnTo>
                  <a:lnTo>
                    <a:pt x="2395" y="358"/>
                  </a:lnTo>
                  <a:cubicBezTo>
                    <a:pt x="2395" y="169"/>
                    <a:pt x="2269" y="74"/>
                    <a:pt x="2143" y="11"/>
                  </a:cubicBezTo>
                  <a:cubicBezTo>
                    <a:pt x="2108" y="4"/>
                    <a:pt x="2072" y="0"/>
                    <a:pt x="20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1" name="Google Shape;361;p33"/>
          <p:cNvGrpSpPr/>
          <p:nvPr/>
        </p:nvGrpSpPr>
        <p:grpSpPr>
          <a:xfrm>
            <a:off x="7227124" y="2055195"/>
            <a:ext cx="349457" cy="348542"/>
            <a:chOff x="3599700" y="1954475"/>
            <a:chExt cx="296175" cy="295400"/>
          </a:xfrm>
        </p:grpSpPr>
        <p:sp>
          <p:nvSpPr>
            <p:cNvPr id="362" name="Google Shape;362;p33"/>
            <p:cNvSpPr/>
            <p:nvPr/>
          </p:nvSpPr>
          <p:spPr>
            <a:xfrm>
              <a:off x="3599700" y="1954475"/>
              <a:ext cx="296175" cy="295400"/>
            </a:xfrm>
            <a:custGeom>
              <a:avLst/>
              <a:gdLst/>
              <a:ahLst/>
              <a:cxnLst/>
              <a:rect l="l" t="t" r="r" b="b"/>
              <a:pathLst>
                <a:path w="11847" h="11816" extrusionOk="0">
                  <a:moveTo>
                    <a:pt x="3151" y="694"/>
                  </a:moveTo>
                  <a:cubicBezTo>
                    <a:pt x="3718" y="694"/>
                    <a:pt x="4159" y="1166"/>
                    <a:pt x="4159" y="1734"/>
                  </a:cubicBezTo>
                  <a:cubicBezTo>
                    <a:pt x="4159" y="2301"/>
                    <a:pt x="3686" y="2742"/>
                    <a:pt x="3151" y="2742"/>
                  </a:cubicBezTo>
                  <a:cubicBezTo>
                    <a:pt x="2584" y="2742"/>
                    <a:pt x="2111" y="2269"/>
                    <a:pt x="2111" y="1734"/>
                  </a:cubicBezTo>
                  <a:cubicBezTo>
                    <a:pt x="2080" y="1166"/>
                    <a:pt x="2552" y="694"/>
                    <a:pt x="3151" y="694"/>
                  </a:cubicBezTo>
                  <a:close/>
                  <a:moveTo>
                    <a:pt x="8727" y="694"/>
                  </a:moveTo>
                  <a:cubicBezTo>
                    <a:pt x="9326" y="694"/>
                    <a:pt x="9767" y="1166"/>
                    <a:pt x="9767" y="1734"/>
                  </a:cubicBezTo>
                  <a:cubicBezTo>
                    <a:pt x="9767" y="2301"/>
                    <a:pt x="9294" y="2742"/>
                    <a:pt x="8727" y="2742"/>
                  </a:cubicBezTo>
                  <a:cubicBezTo>
                    <a:pt x="8128" y="2742"/>
                    <a:pt x="7719" y="2269"/>
                    <a:pt x="7719" y="1734"/>
                  </a:cubicBezTo>
                  <a:cubicBezTo>
                    <a:pt x="7656" y="1166"/>
                    <a:pt x="8128" y="694"/>
                    <a:pt x="8727" y="694"/>
                  </a:cubicBezTo>
                  <a:close/>
                  <a:moveTo>
                    <a:pt x="5923" y="4852"/>
                  </a:moveTo>
                  <a:cubicBezTo>
                    <a:pt x="6522" y="4852"/>
                    <a:pt x="6994" y="5325"/>
                    <a:pt x="6994" y="5861"/>
                  </a:cubicBezTo>
                  <a:cubicBezTo>
                    <a:pt x="6994" y="6396"/>
                    <a:pt x="6522" y="6869"/>
                    <a:pt x="5923" y="6869"/>
                  </a:cubicBezTo>
                  <a:cubicBezTo>
                    <a:pt x="5356" y="6869"/>
                    <a:pt x="4883" y="6428"/>
                    <a:pt x="4883" y="5861"/>
                  </a:cubicBezTo>
                  <a:cubicBezTo>
                    <a:pt x="4883" y="5294"/>
                    <a:pt x="5356" y="4852"/>
                    <a:pt x="5923" y="4852"/>
                  </a:cubicBezTo>
                  <a:close/>
                  <a:moveTo>
                    <a:pt x="3151" y="3466"/>
                  </a:moveTo>
                  <a:cubicBezTo>
                    <a:pt x="3875" y="3466"/>
                    <a:pt x="4600" y="3813"/>
                    <a:pt x="5072" y="4380"/>
                  </a:cubicBezTo>
                  <a:cubicBezTo>
                    <a:pt x="4537" y="4695"/>
                    <a:pt x="4159" y="5231"/>
                    <a:pt x="4159" y="5861"/>
                  </a:cubicBezTo>
                  <a:cubicBezTo>
                    <a:pt x="4159" y="6239"/>
                    <a:pt x="4285" y="6617"/>
                    <a:pt x="4505" y="6900"/>
                  </a:cubicBezTo>
                  <a:lnTo>
                    <a:pt x="693" y="6900"/>
                  </a:lnTo>
                  <a:lnTo>
                    <a:pt x="693" y="5892"/>
                  </a:lnTo>
                  <a:cubicBezTo>
                    <a:pt x="693" y="4569"/>
                    <a:pt x="1796" y="3466"/>
                    <a:pt x="3151" y="3466"/>
                  </a:cubicBezTo>
                  <a:close/>
                  <a:moveTo>
                    <a:pt x="8696" y="3498"/>
                  </a:moveTo>
                  <a:cubicBezTo>
                    <a:pt x="10019" y="3498"/>
                    <a:pt x="11121" y="4600"/>
                    <a:pt x="11121" y="5955"/>
                  </a:cubicBezTo>
                  <a:lnTo>
                    <a:pt x="11121" y="6932"/>
                  </a:lnTo>
                  <a:lnTo>
                    <a:pt x="7309" y="6932"/>
                  </a:lnTo>
                  <a:cubicBezTo>
                    <a:pt x="7561" y="6617"/>
                    <a:pt x="7656" y="6270"/>
                    <a:pt x="7656" y="5892"/>
                  </a:cubicBezTo>
                  <a:cubicBezTo>
                    <a:pt x="7656" y="5262"/>
                    <a:pt x="7309" y="4726"/>
                    <a:pt x="6774" y="4411"/>
                  </a:cubicBezTo>
                  <a:cubicBezTo>
                    <a:pt x="7215" y="3813"/>
                    <a:pt x="7939" y="3498"/>
                    <a:pt x="8696" y="3498"/>
                  </a:cubicBezTo>
                  <a:close/>
                  <a:moveTo>
                    <a:pt x="5923" y="7625"/>
                  </a:moveTo>
                  <a:cubicBezTo>
                    <a:pt x="6207" y="7625"/>
                    <a:pt x="6490" y="7656"/>
                    <a:pt x="6711" y="7751"/>
                  </a:cubicBezTo>
                  <a:lnTo>
                    <a:pt x="5923" y="8791"/>
                  </a:lnTo>
                  <a:lnTo>
                    <a:pt x="5135" y="7751"/>
                  </a:lnTo>
                  <a:cubicBezTo>
                    <a:pt x="5388" y="7688"/>
                    <a:pt x="5671" y="7625"/>
                    <a:pt x="5923" y="7625"/>
                  </a:cubicBezTo>
                  <a:close/>
                  <a:moveTo>
                    <a:pt x="4505" y="8066"/>
                  </a:moveTo>
                  <a:lnTo>
                    <a:pt x="5577" y="9484"/>
                  </a:lnTo>
                  <a:lnTo>
                    <a:pt x="5577" y="11153"/>
                  </a:lnTo>
                  <a:lnTo>
                    <a:pt x="3497" y="11153"/>
                  </a:lnTo>
                  <a:lnTo>
                    <a:pt x="3497" y="10019"/>
                  </a:lnTo>
                  <a:cubicBezTo>
                    <a:pt x="3497" y="9200"/>
                    <a:pt x="3875" y="8507"/>
                    <a:pt x="4505" y="8066"/>
                  </a:cubicBezTo>
                  <a:close/>
                  <a:moveTo>
                    <a:pt x="7341" y="8066"/>
                  </a:moveTo>
                  <a:cubicBezTo>
                    <a:pt x="7939" y="8507"/>
                    <a:pt x="8381" y="9263"/>
                    <a:pt x="8381" y="10051"/>
                  </a:cubicBezTo>
                  <a:lnTo>
                    <a:pt x="8381" y="11153"/>
                  </a:lnTo>
                  <a:lnTo>
                    <a:pt x="6301" y="11153"/>
                  </a:lnTo>
                  <a:lnTo>
                    <a:pt x="6301" y="9484"/>
                  </a:lnTo>
                  <a:lnTo>
                    <a:pt x="7341" y="8066"/>
                  </a:lnTo>
                  <a:close/>
                  <a:moveTo>
                    <a:pt x="3088" y="1"/>
                  </a:moveTo>
                  <a:cubicBezTo>
                    <a:pt x="2143" y="1"/>
                    <a:pt x="1355" y="788"/>
                    <a:pt x="1355" y="1734"/>
                  </a:cubicBezTo>
                  <a:cubicBezTo>
                    <a:pt x="1355" y="2238"/>
                    <a:pt x="1575" y="2679"/>
                    <a:pt x="1922" y="2994"/>
                  </a:cubicBezTo>
                  <a:cubicBezTo>
                    <a:pt x="788" y="3466"/>
                    <a:pt x="0" y="4569"/>
                    <a:pt x="0" y="5861"/>
                  </a:cubicBezTo>
                  <a:lnTo>
                    <a:pt x="0" y="7247"/>
                  </a:lnTo>
                  <a:cubicBezTo>
                    <a:pt x="0" y="7436"/>
                    <a:pt x="158" y="7593"/>
                    <a:pt x="347" y="7593"/>
                  </a:cubicBezTo>
                  <a:lnTo>
                    <a:pt x="3938" y="7593"/>
                  </a:lnTo>
                  <a:cubicBezTo>
                    <a:pt x="3214" y="8192"/>
                    <a:pt x="2741" y="9043"/>
                    <a:pt x="2741" y="10019"/>
                  </a:cubicBezTo>
                  <a:lnTo>
                    <a:pt x="2741" y="11437"/>
                  </a:lnTo>
                  <a:cubicBezTo>
                    <a:pt x="2741" y="11658"/>
                    <a:pt x="2899" y="11815"/>
                    <a:pt x="3088" y="11815"/>
                  </a:cubicBezTo>
                  <a:lnTo>
                    <a:pt x="8696" y="11815"/>
                  </a:lnTo>
                  <a:cubicBezTo>
                    <a:pt x="8885" y="11815"/>
                    <a:pt x="9042" y="11658"/>
                    <a:pt x="9042" y="11437"/>
                  </a:cubicBezTo>
                  <a:lnTo>
                    <a:pt x="9042" y="10019"/>
                  </a:lnTo>
                  <a:cubicBezTo>
                    <a:pt x="9042" y="9043"/>
                    <a:pt x="8570" y="8192"/>
                    <a:pt x="7876" y="7593"/>
                  </a:cubicBezTo>
                  <a:lnTo>
                    <a:pt x="11436" y="7593"/>
                  </a:lnTo>
                  <a:cubicBezTo>
                    <a:pt x="11657" y="7593"/>
                    <a:pt x="11815" y="7436"/>
                    <a:pt x="11815" y="7247"/>
                  </a:cubicBezTo>
                  <a:lnTo>
                    <a:pt x="11815" y="5861"/>
                  </a:lnTo>
                  <a:cubicBezTo>
                    <a:pt x="11846" y="4600"/>
                    <a:pt x="11027" y="3466"/>
                    <a:pt x="9861" y="2994"/>
                  </a:cubicBezTo>
                  <a:cubicBezTo>
                    <a:pt x="10239" y="2679"/>
                    <a:pt x="10428" y="2206"/>
                    <a:pt x="10428" y="1734"/>
                  </a:cubicBezTo>
                  <a:cubicBezTo>
                    <a:pt x="10428" y="788"/>
                    <a:pt x="9641" y="1"/>
                    <a:pt x="8696" y="1"/>
                  </a:cubicBezTo>
                  <a:cubicBezTo>
                    <a:pt x="7750" y="1"/>
                    <a:pt x="6963" y="788"/>
                    <a:pt x="6963" y="1734"/>
                  </a:cubicBezTo>
                  <a:cubicBezTo>
                    <a:pt x="6963" y="2238"/>
                    <a:pt x="7152" y="2679"/>
                    <a:pt x="7498" y="2994"/>
                  </a:cubicBezTo>
                  <a:cubicBezTo>
                    <a:pt x="6931" y="3214"/>
                    <a:pt x="6396" y="3624"/>
                    <a:pt x="6049" y="4159"/>
                  </a:cubicBezTo>
                  <a:lnTo>
                    <a:pt x="5734" y="4159"/>
                  </a:lnTo>
                  <a:cubicBezTo>
                    <a:pt x="5388" y="3655"/>
                    <a:pt x="4883" y="3214"/>
                    <a:pt x="4285" y="2994"/>
                  </a:cubicBezTo>
                  <a:cubicBezTo>
                    <a:pt x="4631" y="2679"/>
                    <a:pt x="4820" y="2238"/>
                    <a:pt x="4820" y="1734"/>
                  </a:cubicBezTo>
                  <a:cubicBezTo>
                    <a:pt x="4820" y="788"/>
                    <a:pt x="4033" y="1"/>
                    <a:pt x="3088" y="1"/>
                  </a:cubicBezTo>
                  <a:close/>
                </a:path>
              </a:pathLst>
            </a:custGeom>
            <a:solidFill>
              <a:srgbClr val="2121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33"/>
            <p:cNvSpPr/>
            <p:nvPr/>
          </p:nvSpPr>
          <p:spPr>
            <a:xfrm>
              <a:off x="3825750" y="20757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2121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33"/>
            <p:cNvSpPr/>
            <p:nvPr/>
          </p:nvSpPr>
          <p:spPr>
            <a:xfrm>
              <a:off x="3633550" y="20757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2121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65" name="Google Shape;365;p33"/>
          <p:cNvSpPr/>
          <p:nvPr/>
        </p:nvSpPr>
        <p:spPr>
          <a:xfrm>
            <a:off x="4384075" y="2017544"/>
            <a:ext cx="440106" cy="423854"/>
          </a:xfrm>
          <a:custGeom>
            <a:avLst/>
            <a:gdLst/>
            <a:ahLst/>
            <a:cxnLst/>
            <a:rect l="l" t="t" r="r" b="b"/>
            <a:pathLst>
              <a:path w="12193" h="11674" extrusionOk="0">
                <a:moveTo>
                  <a:pt x="9483" y="1174"/>
                </a:moveTo>
                <a:lnTo>
                  <a:pt x="9483" y="2308"/>
                </a:lnTo>
                <a:cubicBezTo>
                  <a:pt x="9483" y="2497"/>
                  <a:pt x="9641" y="2655"/>
                  <a:pt x="9830" y="2655"/>
                </a:cubicBezTo>
                <a:lnTo>
                  <a:pt x="10901" y="2655"/>
                </a:lnTo>
                <a:lnTo>
                  <a:pt x="9515" y="4041"/>
                </a:lnTo>
                <a:lnTo>
                  <a:pt x="8097" y="4041"/>
                </a:lnTo>
                <a:lnTo>
                  <a:pt x="8097" y="2560"/>
                </a:lnTo>
                <a:lnTo>
                  <a:pt x="9483" y="1174"/>
                </a:lnTo>
                <a:close/>
                <a:moveTo>
                  <a:pt x="4885" y="6181"/>
                </a:moveTo>
                <a:cubicBezTo>
                  <a:pt x="5033" y="6181"/>
                  <a:pt x="5183" y="6212"/>
                  <a:pt x="5325" y="6278"/>
                </a:cubicBezTo>
                <a:lnTo>
                  <a:pt x="4600" y="7003"/>
                </a:lnTo>
                <a:cubicBezTo>
                  <a:pt x="4474" y="7129"/>
                  <a:pt x="4474" y="7349"/>
                  <a:pt x="4600" y="7475"/>
                </a:cubicBezTo>
                <a:cubicBezTo>
                  <a:pt x="4663" y="7538"/>
                  <a:pt x="4750" y="7570"/>
                  <a:pt x="4836" y="7570"/>
                </a:cubicBezTo>
                <a:cubicBezTo>
                  <a:pt x="4923" y="7570"/>
                  <a:pt x="5010" y="7538"/>
                  <a:pt x="5073" y="7475"/>
                </a:cubicBezTo>
                <a:lnTo>
                  <a:pt x="5797" y="6751"/>
                </a:lnTo>
                <a:lnTo>
                  <a:pt x="5797" y="6751"/>
                </a:lnTo>
                <a:cubicBezTo>
                  <a:pt x="5986" y="7160"/>
                  <a:pt x="5892" y="7633"/>
                  <a:pt x="5577" y="7948"/>
                </a:cubicBezTo>
                <a:cubicBezTo>
                  <a:pt x="5388" y="8137"/>
                  <a:pt x="5128" y="8231"/>
                  <a:pt x="4864" y="8231"/>
                </a:cubicBezTo>
                <a:cubicBezTo>
                  <a:pt x="4600" y="8231"/>
                  <a:pt x="4332" y="8137"/>
                  <a:pt x="4127" y="7948"/>
                </a:cubicBezTo>
                <a:cubicBezTo>
                  <a:pt x="3749" y="7538"/>
                  <a:pt x="3749" y="6877"/>
                  <a:pt x="4127" y="6499"/>
                </a:cubicBezTo>
                <a:cubicBezTo>
                  <a:pt x="4333" y="6293"/>
                  <a:pt x="4606" y="6181"/>
                  <a:pt x="4885" y="6181"/>
                </a:cubicBezTo>
                <a:close/>
                <a:moveTo>
                  <a:pt x="4897" y="4831"/>
                </a:moveTo>
                <a:cubicBezTo>
                  <a:pt x="5396" y="4831"/>
                  <a:pt x="5890" y="4990"/>
                  <a:pt x="6301" y="5301"/>
                </a:cubicBezTo>
                <a:lnTo>
                  <a:pt x="5829" y="5774"/>
                </a:lnTo>
                <a:cubicBezTo>
                  <a:pt x="5553" y="5590"/>
                  <a:pt x="5233" y="5499"/>
                  <a:pt x="4911" y="5499"/>
                </a:cubicBezTo>
                <a:cubicBezTo>
                  <a:pt x="4460" y="5499"/>
                  <a:pt x="4004" y="5677"/>
                  <a:pt x="3655" y="6026"/>
                </a:cubicBezTo>
                <a:cubicBezTo>
                  <a:pt x="2993" y="6688"/>
                  <a:pt x="2993" y="7790"/>
                  <a:pt x="3655" y="8420"/>
                </a:cubicBezTo>
                <a:cubicBezTo>
                  <a:pt x="3986" y="8751"/>
                  <a:pt x="4427" y="8917"/>
                  <a:pt x="4864" y="8917"/>
                </a:cubicBezTo>
                <a:cubicBezTo>
                  <a:pt x="5301" y="8917"/>
                  <a:pt x="5734" y="8751"/>
                  <a:pt x="6049" y="8420"/>
                </a:cubicBezTo>
                <a:cubicBezTo>
                  <a:pt x="6648" y="7822"/>
                  <a:pt x="6742" y="6908"/>
                  <a:pt x="6301" y="6246"/>
                </a:cubicBezTo>
                <a:lnTo>
                  <a:pt x="6774" y="5774"/>
                </a:lnTo>
                <a:lnTo>
                  <a:pt x="6774" y="5774"/>
                </a:lnTo>
                <a:cubicBezTo>
                  <a:pt x="7467" y="6719"/>
                  <a:pt x="7404" y="8074"/>
                  <a:pt x="6585" y="8924"/>
                </a:cubicBezTo>
                <a:cubicBezTo>
                  <a:pt x="6112" y="9397"/>
                  <a:pt x="5498" y="9633"/>
                  <a:pt x="4883" y="9633"/>
                </a:cubicBezTo>
                <a:cubicBezTo>
                  <a:pt x="4269" y="9633"/>
                  <a:pt x="3655" y="9397"/>
                  <a:pt x="3182" y="8924"/>
                </a:cubicBezTo>
                <a:cubicBezTo>
                  <a:pt x="2237" y="7979"/>
                  <a:pt x="2237" y="6499"/>
                  <a:pt x="3182" y="5553"/>
                </a:cubicBezTo>
                <a:cubicBezTo>
                  <a:pt x="3667" y="5068"/>
                  <a:pt x="4286" y="4831"/>
                  <a:pt x="4897" y="4831"/>
                </a:cubicBezTo>
                <a:close/>
                <a:moveTo>
                  <a:pt x="4873" y="3463"/>
                </a:moveTo>
                <a:cubicBezTo>
                  <a:pt x="5728" y="3463"/>
                  <a:pt x="6583" y="3748"/>
                  <a:pt x="7278" y="4325"/>
                </a:cubicBezTo>
                <a:lnTo>
                  <a:pt x="6805" y="4797"/>
                </a:lnTo>
                <a:cubicBezTo>
                  <a:pt x="6228" y="4353"/>
                  <a:pt x="5533" y="4125"/>
                  <a:pt x="4844" y="4125"/>
                </a:cubicBezTo>
                <a:cubicBezTo>
                  <a:pt x="4065" y="4125"/>
                  <a:pt x="3294" y="4416"/>
                  <a:pt x="2710" y="5018"/>
                </a:cubicBezTo>
                <a:cubicBezTo>
                  <a:pt x="1481" y="6246"/>
                  <a:pt x="1481" y="8168"/>
                  <a:pt x="2710" y="9397"/>
                </a:cubicBezTo>
                <a:cubicBezTo>
                  <a:pt x="3324" y="10011"/>
                  <a:pt x="4112" y="10318"/>
                  <a:pt x="4899" y="10318"/>
                </a:cubicBezTo>
                <a:cubicBezTo>
                  <a:pt x="5687" y="10318"/>
                  <a:pt x="6474" y="10011"/>
                  <a:pt x="7089" y="9397"/>
                </a:cubicBezTo>
                <a:cubicBezTo>
                  <a:pt x="8223" y="8263"/>
                  <a:pt x="8255" y="6467"/>
                  <a:pt x="7309" y="5301"/>
                </a:cubicBezTo>
                <a:lnTo>
                  <a:pt x="7782" y="4829"/>
                </a:lnTo>
                <a:lnTo>
                  <a:pt x="7782" y="4829"/>
                </a:lnTo>
                <a:cubicBezTo>
                  <a:pt x="8979" y="6278"/>
                  <a:pt x="8885" y="8483"/>
                  <a:pt x="7530" y="9870"/>
                </a:cubicBezTo>
                <a:cubicBezTo>
                  <a:pt x="6790" y="10594"/>
                  <a:pt x="5821" y="10956"/>
                  <a:pt x="4856" y="10956"/>
                </a:cubicBezTo>
                <a:cubicBezTo>
                  <a:pt x="3891" y="10956"/>
                  <a:pt x="2930" y="10594"/>
                  <a:pt x="2206" y="9870"/>
                </a:cubicBezTo>
                <a:cubicBezTo>
                  <a:pt x="756" y="8420"/>
                  <a:pt x="756" y="6026"/>
                  <a:pt x="2206" y="4545"/>
                </a:cubicBezTo>
                <a:cubicBezTo>
                  <a:pt x="2941" y="3827"/>
                  <a:pt x="3907" y="3463"/>
                  <a:pt x="4873" y="3463"/>
                </a:cubicBezTo>
                <a:close/>
                <a:moveTo>
                  <a:pt x="9899" y="0"/>
                </a:moveTo>
                <a:cubicBezTo>
                  <a:pt x="9813" y="0"/>
                  <a:pt x="9722" y="32"/>
                  <a:pt x="9641" y="103"/>
                </a:cubicBezTo>
                <a:lnTo>
                  <a:pt x="7561" y="2182"/>
                </a:lnTo>
                <a:cubicBezTo>
                  <a:pt x="7467" y="2277"/>
                  <a:pt x="7435" y="2340"/>
                  <a:pt x="7435" y="2434"/>
                </a:cubicBezTo>
                <a:lnTo>
                  <a:pt x="7435" y="3600"/>
                </a:lnTo>
                <a:cubicBezTo>
                  <a:pt x="6670" y="3071"/>
                  <a:pt x="5769" y="2807"/>
                  <a:pt x="4868" y="2807"/>
                </a:cubicBezTo>
                <a:cubicBezTo>
                  <a:pt x="3731" y="2807"/>
                  <a:pt x="2595" y="3229"/>
                  <a:pt x="1733" y="4073"/>
                </a:cubicBezTo>
                <a:cubicBezTo>
                  <a:pt x="0" y="5805"/>
                  <a:pt x="0" y="8641"/>
                  <a:pt x="1733" y="10374"/>
                </a:cubicBezTo>
                <a:cubicBezTo>
                  <a:pt x="2599" y="11240"/>
                  <a:pt x="3741" y="11673"/>
                  <a:pt x="4883" y="11673"/>
                </a:cubicBezTo>
                <a:cubicBezTo>
                  <a:pt x="6026" y="11673"/>
                  <a:pt x="7168" y="11240"/>
                  <a:pt x="8034" y="10374"/>
                </a:cubicBezTo>
                <a:cubicBezTo>
                  <a:pt x="9578" y="8861"/>
                  <a:pt x="9735" y="6436"/>
                  <a:pt x="8538" y="4703"/>
                </a:cubicBezTo>
                <a:lnTo>
                  <a:pt x="9672" y="4703"/>
                </a:lnTo>
                <a:cubicBezTo>
                  <a:pt x="9767" y="4703"/>
                  <a:pt x="9893" y="4671"/>
                  <a:pt x="9924" y="4608"/>
                </a:cubicBezTo>
                <a:lnTo>
                  <a:pt x="12004" y="2497"/>
                </a:lnTo>
                <a:cubicBezTo>
                  <a:pt x="12193" y="2308"/>
                  <a:pt x="12035" y="1962"/>
                  <a:pt x="11783" y="1962"/>
                </a:cubicBezTo>
                <a:lnTo>
                  <a:pt x="10239" y="1962"/>
                </a:lnTo>
                <a:lnTo>
                  <a:pt x="10239" y="355"/>
                </a:lnTo>
                <a:cubicBezTo>
                  <a:pt x="10239" y="141"/>
                  <a:pt x="10080" y="0"/>
                  <a:pt x="9899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6" name="Google Shape;366;p33"/>
          <p:cNvSpPr txBox="1"/>
          <p:nvPr/>
        </p:nvSpPr>
        <p:spPr>
          <a:xfrm>
            <a:off x="0" y="4771050"/>
            <a:ext cx="1245900" cy="38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300" dirty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IND</a:t>
            </a:r>
            <a:r>
              <a:rPr lang="en" sz="1300" dirty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1, 2, 12</a:t>
            </a:r>
            <a:endParaRPr sz="1300" dirty="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1" grpId="0" animBg="1"/>
      <p:bldP spid="332" grpId="0" animBg="1"/>
      <p:bldP spid="333" grpId="0" animBg="1"/>
      <p:bldP spid="345" grpId="0" animBg="1"/>
      <p:bldP spid="346" grpId="0" animBg="1"/>
      <p:bldP spid="347" grpId="0" animBg="1"/>
      <p:bldP spid="348" grpId="0"/>
      <p:bldP spid="349" grpId="0" uiExpand="1" build="p"/>
      <p:bldP spid="350" grpId="0" build="p"/>
      <p:bldP spid="351" grpId="0"/>
      <p:bldP spid="36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34"/>
          <p:cNvSpPr txBox="1">
            <a:spLocks noGrp="1"/>
          </p:cNvSpPr>
          <p:nvPr>
            <p:ph type="body" idx="2"/>
          </p:nvPr>
        </p:nvSpPr>
        <p:spPr>
          <a:xfrm>
            <a:off x="5238875" y="244050"/>
            <a:ext cx="3589200" cy="86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" sz="16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Wie werden Sie potenzielle Käufer auf Ihre Produkte und Dienstleistungen </a:t>
            </a:r>
            <a:r>
              <a:rPr lang="en" sz="1600" b="1" dirty="0">
                <a:solidFill>
                  <a:schemeClr val="lt2"/>
                </a:solidFill>
              </a:rPr>
              <a:t>aufmerksam machen</a:t>
            </a:r>
            <a:r>
              <a:rPr lang="en" sz="16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?</a:t>
            </a:r>
            <a:endParaRPr sz="1600" dirty="0">
              <a:solidFill>
                <a:schemeClr val="lt2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372" name="Google Shape;372;p34"/>
          <p:cNvSpPr/>
          <p:nvPr/>
        </p:nvSpPr>
        <p:spPr>
          <a:xfrm>
            <a:off x="0" y="46950"/>
            <a:ext cx="5048700" cy="1262400"/>
          </a:xfrm>
          <a:prstGeom prst="roundRect">
            <a:avLst>
              <a:gd name="adj" fmla="val 50000"/>
            </a:avLst>
          </a:prstGeom>
          <a:solidFill>
            <a:srgbClr val="14FF9A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500">
                <a:latin typeface="Krona One"/>
                <a:ea typeface="Krona One"/>
                <a:cs typeface="Krona One"/>
                <a:sym typeface="Krona One"/>
              </a:rPr>
              <a:t> </a:t>
            </a:r>
            <a:r>
              <a:rPr lang="en" sz="3500" b="1">
                <a:latin typeface="Krona One"/>
                <a:ea typeface="Krona One"/>
                <a:cs typeface="Krona One"/>
                <a:sym typeface="Krona One"/>
              </a:rPr>
              <a:t>A</a:t>
            </a:r>
            <a:r>
              <a:rPr lang="en" sz="3000">
                <a:latin typeface="Krona One"/>
                <a:ea typeface="Krona One"/>
                <a:cs typeface="Krona One"/>
                <a:sym typeface="Krona One"/>
              </a:rPr>
              <a:t>TTENTION</a:t>
            </a:r>
            <a:endParaRPr sz="3000">
              <a:latin typeface="Krona One"/>
              <a:ea typeface="Krona One"/>
              <a:cs typeface="Krona One"/>
              <a:sym typeface="Krona One"/>
            </a:endParaRPr>
          </a:p>
        </p:txBody>
      </p:sp>
      <p:sp>
        <p:nvSpPr>
          <p:cNvPr id="373" name="Google Shape;373;p34"/>
          <p:cNvSpPr/>
          <p:nvPr/>
        </p:nvSpPr>
        <p:spPr>
          <a:xfrm>
            <a:off x="581100" y="1309350"/>
            <a:ext cx="3886500" cy="1262400"/>
          </a:xfrm>
          <a:prstGeom prst="roundRect">
            <a:avLst>
              <a:gd name="adj" fmla="val 50000"/>
            </a:avLst>
          </a:prstGeom>
          <a:solidFill>
            <a:srgbClr val="14FF53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500" b="1">
                <a:latin typeface="Krona One"/>
                <a:ea typeface="Krona One"/>
                <a:cs typeface="Krona One"/>
                <a:sym typeface="Krona One"/>
              </a:rPr>
              <a:t>I</a:t>
            </a:r>
            <a:r>
              <a:rPr lang="en" sz="3000">
                <a:latin typeface="Krona One"/>
                <a:ea typeface="Krona One"/>
                <a:cs typeface="Krona One"/>
                <a:sym typeface="Krona One"/>
              </a:rPr>
              <a:t>NTEREST</a:t>
            </a:r>
            <a:r>
              <a:rPr lang="en" sz="3500">
                <a:latin typeface="Krona One"/>
                <a:ea typeface="Krona One"/>
                <a:cs typeface="Krona One"/>
                <a:sym typeface="Krona One"/>
              </a:rPr>
              <a:t> </a:t>
            </a:r>
            <a:endParaRPr sz="3500">
              <a:latin typeface="Krona One"/>
              <a:ea typeface="Krona One"/>
              <a:cs typeface="Krona One"/>
              <a:sym typeface="Krona One"/>
            </a:endParaRPr>
          </a:p>
        </p:txBody>
      </p:sp>
      <p:sp>
        <p:nvSpPr>
          <p:cNvPr id="374" name="Google Shape;374;p34"/>
          <p:cNvSpPr/>
          <p:nvPr/>
        </p:nvSpPr>
        <p:spPr>
          <a:xfrm>
            <a:off x="929550" y="2571750"/>
            <a:ext cx="3148200" cy="1262400"/>
          </a:xfrm>
          <a:prstGeom prst="roundRect">
            <a:avLst>
              <a:gd name="adj" fmla="val 50000"/>
            </a:avLst>
          </a:prstGeom>
          <a:solidFill>
            <a:srgbClr val="BCFF14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500" b="1">
                <a:latin typeface="Krona One"/>
                <a:ea typeface="Krona One"/>
                <a:cs typeface="Krona One"/>
                <a:sym typeface="Krona One"/>
              </a:rPr>
              <a:t>D</a:t>
            </a:r>
            <a:r>
              <a:rPr lang="en" sz="3000">
                <a:latin typeface="Krona One"/>
                <a:ea typeface="Krona One"/>
                <a:cs typeface="Krona One"/>
                <a:sym typeface="Krona One"/>
              </a:rPr>
              <a:t>ESIRE</a:t>
            </a:r>
            <a:r>
              <a:rPr lang="en" sz="3500">
                <a:latin typeface="Krona One"/>
                <a:ea typeface="Krona One"/>
                <a:cs typeface="Krona One"/>
                <a:sym typeface="Krona One"/>
              </a:rPr>
              <a:t> </a:t>
            </a:r>
            <a:endParaRPr sz="3500">
              <a:latin typeface="Krona One"/>
              <a:ea typeface="Krona One"/>
              <a:cs typeface="Krona One"/>
              <a:sym typeface="Krona One"/>
            </a:endParaRPr>
          </a:p>
        </p:txBody>
      </p:sp>
      <p:sp>
        <p:nvSpPr>
          <p:cNvPr id="375" name="Google Shape;375;p34"/>
          <p:cNvSpPr/>
          <p:nvPr/>
        </p:nvSpPr>
        <p:spPr>
          <a:xfrm>
            <a:off x="1252350" y="3834150"/>
            <a:ext cx="2544000" cy="1262400"/>
          </a:xfrm>
          <a:prstGeom prst="roundRect">
            <a:avLst>
              <a:gd name="adj" fmla="val 50000"/>
            </a:avLst>
          </a:prstGeom>
          <a:solidFill>
            <a:srgbClr val="FFF714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500" b="1">
                <a:latin typeface="Krona One"/>
                <a:ea typeface="Krona One"/>
                <a:cs typeface="Krona One"/>
                <a:sym typeface="Krona One"/>
              </a:rPr>
              <a:t>A</a:t>
            </a:r>
            <a:r>
              <a:rPr lang="en" sz="3000">
                <a:latin typeface="Krona One"/>
                <a:ea typeface="Krona One"/>
                <a:cs typeface="Krona One"/>
                <a:sym typeface="Krona One"/>
              </a:rPr>
              <a:t>CTION</a:t>
            </a:r>
            <a:endParaRPr sz="3000">
              <a:latin typeface="Krona One"/>
              <a:ea typeface="Krona One"/>
              <a:cs typeface="Krona One"/>
              <a:sym typeface="Krona One"/>
            </a:endParaRPr>
          </a:p>
        </p:txBody>
      </p:sp>
      <p:sp>
        <p:nvSpPr>
          <p:cNvPr id="376" name="Google Shape;376;p34"/>
          <p:cNvSpPr txBox="1">
            <a:spLocks noGrp="1"/>
          </p:cNvSpPr>
          <p:nvPr>
            <p:ph type="body" idx="2"/>
          </p:nvPr>
        </p:nvSpPr>
        <p:spPr>
          <a:xfrm>
            <a:off x="5238825" y="1506450"/>
            <a:ext cx="3589200" cy="86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" sz="16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Wie wecken Sie </a:t>
            </a:r>
            <a:r>
              <a:rPr lang="en" sz="1600" b="1" dirty="0">
                <a:solidFill>
                  <a:schemeClr val="lt2"/>
                </a:solidFill>
              </a:rPr>
              <a:t>das Interesse </a:t>
            </a:r>
            <a:r>
              <a:rPr lang="en" sz="16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potentieller Käufer?</a:t>
            </a:r>
            <a:endParaRPr sz="1600" dirty="0">
              <a:solidFill>
                <a:schemeClr val="lt2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377" name="Google Shape;377;p34"/>
          <p:cNvSpPr txBox="1">
            <a:spLocks noGrp="1"/>
          </p:cNvSpPr>
          <p:nvPr>
            <p:ph type="body" idx="2"/>
          </p:nvPr>
        </p:nvSpPr>
        <p:spPr>
          <a:xfrm>
            <a:off x="5238750" y="2768850"/>
            <a:ext cx="3589200" cy="86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" sz="16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Wie können Sie Ihr Produkt oder Ihre Dienstleistung für potenzielle Kunden </a:t>
            </a:r>
            <a:r>
              <a:rPr lang="en" sz="1600" b="1" dirty="0">
                <a:solidFill>
                  <a:schemeClr val="lt2"/>
                </a:solidFill>
              </a:rPr>
              <a:t>attraktiver machen</a:t>
            </a:r>
            <a:r>
              <a:rPr lang="en" sz="16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?</a:t>
            </a:r>
            <a:endParaRPr sz="1600" dirty="0">
              <a:solidFill>
                <a:schemeClr val="lt2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378" name="Google Shape;378;p34"/>
          <p:cNvSpPr txBox="1">
            <a:spLocks noGrp="1"/>
          </p:cNvSpPr>
          <p:nvPr>
            <p:ph type="body" idx="2"/>
          </p:nvPr>
        </p:nvSpPr>
        <p:spPr>
          <a:xfrm>
            <a:off x="5238750" y="4155075"/>
            <a:ext cx="3589200" cy="86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" sz="16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Wie werden Sie potenzielle Kunden </a:t>
            </a:r>
            <a:r>
              <a:rPr lang="en" sz="1600" b="1" dirty="0">
                <a:solidFill>
                  <a:schemeClr val="lt2"/>
                </a:solidFill>
              </a:rPr>
              <a:t>zum Handeln auffordern</a:t>
            </a:r>
            <a:r>
              <a:rPr lang="en" sz="16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?</a:t>
            </a:r>
            <a:endParaRPr sz="1600" dirty="0">
              <a:solidFill>
                <a:schemeClr val="lt2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379" name="Google Shape;379;p34"/>
          <p:cNvSpPr txBox="1"/>
          <p:nvPr/>
        </p:nvSpPr>
        <p:spPr>
          <a:xfrm>
            <a:off x="0" y="4743300"/>
            <a:ext cx="1021800" cy="38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300" dirty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IND</a:t>
            </a:r>
            <a:r>
              <a:rPr lang="en" sz="1300" dirty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2, 11</a:t>
            </a:r>
            <a:endParaRPr sz="1300" dirty="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" grpId="0" build="p"/>
      <p:bldP spid="372" grpId="0" animBg="1"/>
      <p:bldP spid="373" grpId="0" animBg="1"/>
      <p:bldP spid="374" grpId="0" animBg="1"/>
      <p:bldP spid="375" grpId="0" animBg="1"/>
      <p:bldP spid="376" grpId="0" build="p"/>
      <p:bldP spid="377" grpId="0" build="p"/>
      <p:bldP spid="37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4" name="Google Shape;384;p35"/>
          <p:cNvGrpSpPr/>
          <p:nvPr/>
        </p:nvGrpSpPr>
        <p:grpSpPr>
          <a:xfrm rot="10800000">
            <a:off x="-4141209" y="242294"/>
            <a:ext cx="8195683" cy="795070"/>
            <a:chOff x="1049383" y="399400"/>
            <a:chExt cx="7288939" cy="1984201"/>
          </a:xfrm>
        </p:grpSpPr>
        <p:sp>
          <p:nvSpPr>
            <p:cNvPr id="385" name="Google Shape;385;p35"/>
            <p:cNvSpPr/>
            <p:nvPr/>
          </p:nvSpPr>
          <p:spPr>
            <a:xfrm rot="10800000">
              <a:off x="1049383" y="399401"/>
              <a:ext cx="72756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386" name="Google Shape;386;p35"/>
            <p:cNvSpPr/>
            <p:nvPr/>
          </p:nvSpPr>
          <p:spPr>
            <a:xfrm rot="10800000">
              <a:off x="1543784" y="399401"/>
              <a:ext cx="67812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387" name="Google Shape;387;p35"/>
            <p:cNvSpPr/>
            <p:nvPr/>
          </p:nvSpPr>
          <p:spPr>
            <a:xfrm rot="10800000">
              <a:off x="2038184" y="399401"/>
              <a:ext cx="62868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388" name="Google Shape;388;p35"/>
            <p:cNvSpPr/>
            <p:nvPr/>
          </p:nvSpPr>
          <p:spPr>
            <a:xfrm rot="10800000">
              <a:off x="2532421" y="399401"/>
              <a:ext cx="58059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389" name="Google Shape;389;p35"/>
            <p:cNvSpPr/>
            <p:nvPr/>
          </p:nvSpPr>
          <p:spPr>
            <a:xfrm rot="10800000">
              <a:off x="3026821" y="399401"/>
              <a:ext cx="53115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390" name="Google Shape;390;p35"/>
            <p:cNvSpPr/>
            <p:nvPr/>
          </p:nvSpPr>
          <p:spPr>
            <a:xfrm rot="10800000">
              <a:off x="3521222" y="399401"/>
              <a:ext cx="48171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391" name="Google Shape;391;p35"/>
            <p:cNvSpPr/>
            <p:nvPr/>
          </p:nvSpPr>
          <p:spPr>
            <a:xfrm rot="10800000">
              <a:off x="4015622" y="399401"/>
              <a:ext cx="43227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" name="Google Shape;392;p35"/>
            <p:cNvSpPr/>
            <p:nvPr/>
          </p:nvSpPr>
          <p:spPr>
            <a:xfrm rot="10800000">
              <a:off x="4510115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" name="Google Shape;393;p35"/>
            <p:cNvSpPr/>
            <p:nvPr/>
          </p:nvSpPr>
          <p:spPr>
            <a:xfrm rot="10800000">
              <a:off x="5004533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341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" name="Google Shape;394;p35"/>
            <p:cNvSpPr/>
            <p:nvPr/>
          </p:nvSpPr>
          <p:spPr>
            <a:xfrm rot="10800000">
              <a:off x="5498952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</p:grpSp>
      <p:sp>
        <p:nvSpPr>
          <p:cNvPr id="395" name="Google Shape;395;p35"/>
          <p:cNvSpPr txBox="1">
            <a:spLocks noGrp="1"/>
          </p:cNvSpPr>
          <p:nvPr>
            <p:ph type="body" idx="2"/>
          </p:nvPr>
        </p:nvSpPr>
        <p:spPr>
          <a:xfrm>
            <a:off x="5190450" y="1247250"/>
            <a:ext cx="3857700" cy="369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Char char="●"/>
            </a:pPr>
            <a:r>
              <a:rPr lang="en" sz="16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= </a:t>
            </a:r>
            <a:r>
              <a:rPr lang="cs-CZ" sz="16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„</a:t>
            </a:r>
            <a:r>
              <a:rPr lang="en" sz="16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sind zum einen die Materialien, aus denen die Werbemittel hergestellt sind</a:t>
            </a:r>
            <a:r>
              <a:rPr lang="cs-CZ" sz="16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…</a:t>
            </a:r>
            <a:r>
              <a:rPr lang="en" sz="16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und zum anderen die Hilfsmittel, auf denen die Werbemittel angebracht sind.</a:t>
            </a:r>
            <a:r>
              <a:rPr lang="cs-CZ" sz="16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“</a:t>
            </a:r>
            <a:endParaRPr sz="1600" dirty="0">
              <a:solidFill>
                <a:schemeClr val="lt2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Montserrat Medium"/>
              <a:buChar char="●"/>
            </a:pPr>
            <a:r>
              <a:rPr lang="en" sz="1600" b="1" dirty="0">
                <a:solidFill>
                  <a:schemeClr val="lt2"/>
                </a:solidFill>
              </a:rPr>
              <a:t>Materialien: </a:t>
            </a:r>
            <a:r>
              <a:rPr lang="en" sz="16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Holz, Papier, Filme </a:t>
            </a:r>
            <a:endParaRPr sz="1600" dirty="0">
              <a:solidFill>
                <a:schemeClr val="lt2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lt2"/>
              </a:buClr>
              <a:buSzPts val="1600"/>
              <a:buFont typeface="Montserrat Medium"/>
              <a:buChar char="●"/>
            </a:pPr>
            <a:r>
              <a:rPr lang="en" sz="1600" b="1" dirty="0">
                <a:solidFill>
                  <a:schemeClr val="lt2"/>
                </a:solidFill>
              </a:rPr>
              <a:t>Hilfsmittel: </a:t>
            </a:r>
            <a:r>
              <a:rPr lang="en" sz="16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die Zeitung für das Inserat, die Fernsehanstalten für den Fernsehspot</a:t>
            </a:r>
            <a:endParaRPr sz="1600" dirty="0">
              <a:solidFill>
                <a:schemeClr val="lt2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396" name="Google Shape;396;p35"/>
          <p:cNvSpPr txBox="1">
            <a:spLocks noGrp="1"/>
          </p:cNvSpPr>
          <p:nvPr>
            <p:ph type="title"/>
          </p:nvPr>
        </p:nvSpPr>
        <p:spPr>
          <a:xfrm>
            <a:off x="511400" y="353500"/>
            <a:ext cx="31971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/>
              <a:t>Werbemittel</a:t>
            </a:r>
            <a:endParaRPr sz="2800"/>
          </a:p>
        </p:txBody>
      </p:sp>
      <p:grpSp>
        <p:nvGrpSpPr>
          <p:cNvPr id="397" name="Google Shape;397;p35"/>
          <p:cNvGrpSpPr/>
          <p:nvPr/>
        </p:nvGrpSpPr>
        <p:grpSpPr>
          <a:xfrm>
            <a:off x="5102066" y="242319"/>
            <a:ext cx="8195683" cy="795070"/>
            <a:chOff x="1049383" y="399400"/>
            <a:chExt cx="7288939" cy="1984201"/>
          </a:xfrm>
        </p:grpSpPr>
        <p:sp>
          <p:nvSpPr>
            <p:cNvPr id="398" name="Google Shape;398;p35"/>
            <p:cNvSpPr/>
            <p:nvPr/>
          </p:nvSpPr>
          <p:spPr>
            <a:xfrm rot="10800000">
              <a:off x="1049383" y="399401"/>
              <a:ext cx="72756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399" name="Google Shape;399;p35"/>
            <p:cNvSpPr/>
            <p:nvPr/>
          </p:nvSpPr>
          <p:spPr>
            <a:xfrm rot="10800000">
              <a:off x="1543784" y="399401"/>
              <a:ext cx="67812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400" name="Google Shape;400;p35"/>
            <p:cNvSpPr/>
            <p:nvPr/>
          </p:nvSpPr>
          <p:spPr>
            <a:xfrm rot="10800000">
              <a:off x="2038184" y="399401"/>
              <a:ext cx="62868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401" name="Google Shape;401;p35"/>
            <p:cNvSpPr/>
            <p:nvPr/>
          </p:nvSpPr>
          <p:spPr>
            <a:xfrm rot="10800000">
              <a:off x="2532421" y="399401"/>
              <a:ext cx="58059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402" name="Google Shape;402;p35"/>
            <p:cNvSpPr/>
            <p:nvPr/>
          </p:nvSpPr>
          <p:spPr>
            <a:xfrm rot="10800000">
              <a:off x="3026821" y="399401"/>
              <a:ext cx="53115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403" name="Google Shape;403;p35"/>
            <p:cNvSpPr/>
            <p:nvPr/>
          </p:nvSpPr>
          <p:spPr>
            <a:xfrm rot="10800000">
              <a:off x="3521222" y="399401"/>
              <a:ext cx="48171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404" name="Google Shape;404;p35"/>
            <p:cNvSpPr/>
            <p:nvPr/>
          </p:nvSpPr>
          <p:spPr>
            <a:xfrm rot="10800000">
              <a:off x="4015622" y="399401"/>
              <a:ext cx="43227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" name="Google Shape;405;p35"/>
            <p:cNvSpPr/>
            <p:nvPr/>
          </p:nvSpPr>
          <p:spPr>
            <a:xfrm rot="10800000">
              <a:off x="4510115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" name="Google Shape;406;p35"/>
            <p:cNvSpPr/>
            <p:nvPr/>
          </p:nvSpPr>
          <p:spPr>
            <a:xfrm rot="10800000">
              <a:off x="5004533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341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" name="Google Shape;407;p35"/>
            <p:cNvSpPr/>
            <p:nvPr/>
          </p:nvSpPr>
          <p:spPr>
            <a:xfrm rot="10800000">
              <a:off x="5498952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</p:grpSp>
      <p:sp>
        <p:nvSpPr>
          <p:cNvPr id="408" name="Google Shape;408;p35"/>
          <p:cNvSpPr txBox="1">
            <a:spLocks noGrp="1"/>
          </p:cNvSpPr>
          <p:nvPr>
            <p:ph type="title"/>
          </p:nvPr>
        </p:nvSpPr>
        <p:spPr>
          <a:xfrm>
            <a:off x="5477550" y="353500"/>
            <a:ext cx="31971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/>
              <a:t>Werbeträger</a:t>
            </a:r>
            <a:endParaRPr sz="2800"/>
          </a:p>
        </p:txBody>
      </p:sp>
      <p:sp>
        <p:nvSpPr>
          <p:cNvPr id="409" name="Google Shape;409;p35"/>
          <p:cNvSpPr/>
          <p:nvPr/>
        </p:nvSpPr>
        <p:spPr>
          <a:xfrm>
            <a:off x="271275" y="1247250"/>
            <a:ext cx="4733100" cy="424200"/>
          </a:xfrm>
          <a:prstGeom prst="roundRect">
            <a:avLst>
              <a:gd name="adj" fmla="val 50000"/>
            </a:avLst>
          </a:prstGeom>
          <a:solidFill>
            <a:srgbClr val="FFF714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latin typeface="Krona One"/>
                <a:ea typeface="Krona One"/>
                <a:cs typeface="Krona One"/>
                <a:sym typeface="Krona One"/>
              </a:rPr>
              <a:t>Optische Werbemittel</a:t>
            </a:r>
            <a:endParaRPr sz="1600">
              <a:latin typeface="Krona One"/>
              <a:ea typeface="Krona One"/>
              <a:cs typeface="Krona One"/>
              <a:sym typeface="Krona One"/>
            </a:endParaRPr>
          </a:p>
        </p:txBody>
      </p:sp>
      <p:sp>
        <p:nvSpPr>
          <p:cNvPr id="410" name="Google Shape;410;p35"/>
          <p:cNvSpPr/>
          <p:nvPr/>
        </p:nvSpPr>
        <p:spPr>
          <a:xfrm>
            <a:off x="271275" y="4515175"/>
            <a:ext cx="4733100" cy="424200"/>
          </a:xfrm>
          <a:prstGeom prst="roundRect">
            <a:avLst>
              <a:gd name="adj" fmla="val 50000"/>
            </a:avLst>
          </a:prstGeom>
          <a:solidFill>
            <a:srgbClr val="14FFCD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latin typeface="Krona One"/>
                <a:ea typeface="Krona One"/>
                <a:cs typeface="Krona One"/>
                <a:sym typeface="Krona One"/>
              </a:rPr>
              <a:t>Service</a:t>
            </a:r>
            <a:endParaRPr sz="1600">
              <a:latin typeface="Krona One"/>
              <a:ea typeface="Krona One"/>
              <a:cs typeface="Krona One"/>
              <a:sym typeface="Krona One"/>
            </a:endParaRPr>
          </a:p>
        </p:txBody>
      </p:sp>
      <p:sp>
        <p:nvSpPr>
          <p:cNvPr id="411" name="Google Shape;411;p35"/>
          <p:cNvSpPr/>
          <p:nvPr/>
        </p:nvSpPr>
        <p:spPr>
          <a:xfrm>
            <a:off x="271275" y="1776725"/>
            <a:ext cx="4733100" cy="424200"/>
          </a:xfrm>
          <a:prstGeom prst="roundRect">
            <a:avLst>
              <a:gd name="adj" fmla="val 50000"/>
            </a:avLst>
          </a:prstGeom>
          <a:solidFill>
            <a:srgbClr val="BCFF14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latin typeface="Krona One"/>
                <a:ea typeface="Krona One"/>
                <a:cs typeface="Krona One"/>
                <a:sym typeface="Krona One"/>
              </a:rPr>
              <a:t>Grafische Werbemittel</a:t>
            </a:r>
            <a:endParaRPr sz="1600">
              <a:latin typeface="Krona One"/>
              <a:ea typeface="Krona One"/>
              <a:cs typeface="Krona One"/>
              <a:sym typeface="Krona One"/>
            </a:endParaRPr>
          </a:p>
        </p:txBody>
      </p:sp>
      <p:sp>
        <p:nvSpPr>
          <p:cNvPr id="412" name="Google Shape;412;p35"/>
          <p:cNvSpPr/>
          <p:nvPr/>
        </p:nvSpPr>
        <p:spPr>
          <a:xfrm>
            <a:off x="271275" y="2328950"/>
            <a:ext cx="4733100" cy="424200"/>
          </a:xfrm>
          <a:prstGeom prst="roundRect">
            <a:avLst>
              <a:gd name="adj" fmla="val 50000"/>
            </a:avLst>
          </a:prstGeom>
          <a:solidFill>
            <a:srgbClr val="3EFF14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latin typeface="Krona One"/>
                <a:ea typeface="Krona One"/>
                <a:cs typeface="Krona One"/>
                <a:sym typeface="Krona One"/>
              </a:rPr>
              <a:t>Geschenkewerbung</a:t>
            </a:r>
            <a:endParaRPr sz="1600">
              <a:latin typeface="Krona One"/>
              <a:ea typeface="Krona One"/>
              <a:cs typeface="Krona One"/>
              <a:sym typeface="Krona One"/>
            </a:endParaRPr>
          </a:p>
        </p:txBody>
      </p:sp>
      <p:sp>
        <p:nvSpPr>
          <p:cNvPr id="413" name="Google Shape;413;p35"/>
          <p:cNvSpPr/>
          <p:nvPr/>
        </p:nvSpPr>
        <p:spPr>
          <a:xfrm>
            <a:off x="271275" y="2881200"/>
            <a:ext cx="4733100" cy="424200"/>
          </a:xfrm>
          <a:prstGeom prst="roundRect">
            <a:avLst>
              <a:gd name="adj" fmla="val 50000"/>
            </a:avLst>
          </a:prstGeom>
          <a:solidFill>
            <a:srgbClr val="14FF53">
              <a:alpha val="6784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latin typeface="Krona One"/>
                <a:ea typeface="Krona One"/>
                <a:cs typeface="Krona One"/>
                <a:sym typeface="Krona One"/>
              </a:rPr>
              <a:t>Werbung im Straßenverkehr</a:t>
            </a:r>
            <a:endParaRPr sz="1600">
              <a:latin typeface="Krona One"/>
              <a:ea typeface="Krona One"/>
              <a:cs typeface="Krona One"/>
              <a:sym typeface="Krona One"/>
            </a:endParaRPr>
          </a:p>
        </p:txBody>
      </p:sp>
      <p:sp>
        <p:nvSpPr>
          <p:cNvPr id="414" name="Google Shape;414;p35"/>
          <p:cNvSpPr/>
          <p:nvPr/>
        </p:nvSpPr>
        <p:spPr>
          <a:xfrm>
            <a:off x="271275" y="3433450"/>
            <a:ext cx="4733100" cy="424200"/>
          </a:xfrm>
          <a:prstGeom prst="roundRect">
            <a:avLst>
              <a:gd name="adj" fmla="val 50000"/>
            </a:avLst>
          </a:prstGeom>
          <a:solidFill>
            <a:srgbClr val="14FF70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latin typeface="Krona One"/>
                <a:ea typeface="Krona One"/>
                <a:cs typeface="Krona One"/>
                <a:sym typeface="Krona One"/>
              </a:rPr>
              <a:t>Architektonische Werbemittel</a:t>
            </a:r>
            <a:endParaRPr sz="1600">
              <a:latin typeface="Krona One"/>
              <a:ea typeface="Krona One"/>
              <a:cs typeface="Krona One"/>
              <a:sym typeface="Krona One"/>
            </a:endParaRPr>
          </a:p>
        </p:txBody>
      </p:sp>
      <p:sp>
        <p:nvSpPr>
          <p:cNvPr id="415" name="Google Shape;415;p35"/>
          <p:cNvSpPr/>
          <p:nvPr/>
        </p:nvSpPr>
        <p:spPr>
          <a:xfrm>
            <a:off x="271275" y="3985700"/>
            <a:ext cx="4733100" cy="424200"/>
          </a:xfrm>
          <a:prstGeom prst="roundRect">
            <a:avLst>
              <a:gd name="adj" fmla="val 50000"/>
            </a:avLst>
          </a:prstGeom>
          <a:solidFill>
            <a:srgbClr val="14FFB3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latin typeface="Krona One"/>
                <a:ea typeface="Krona One"/>
                <a:cs typeface="Krona One"/>
                <a:sym typeface="Krona One"/>
              </a:rPr>
              <a:t>Akustische Werbemittel</a:t>
            </a:r>
            <a:endParaRPr sz="1600">
              <a:latin typeface="Krona One"/>
              <a:ea typeface="Krona One"/>
              <a:cs typeface="Krona One"/>
              <a:sym typeface="Krona One"/>
            </a:endParaRPr>
          </a:p>
        </p:txBody>
      </p:sp>
      <p:sp>
        <p:nvSpPr>
          <p:cNvPr id="416" name="Google Shape;416;p35"/>
          <p:cNvSpPr/>
          <p:nvPr/>
        </p:nvSpPr>
        <p:spPr>
          <a:xfrm>
            <a:off x="525132" y="2423169"/>
            <a:ext cx="210324" cy="235789"/>
          </a:xfrm>
          <a:custGeom>
            <a:avLst/>
            <a:gdLst/>
            <a:ahLst/>
            <a:cxnLst/>
            <a:rect l="l" t="t" r="r" b="b"/>
            <a:pathLst>
              <a:path w="16989" h="19323" extrusionOk="0">
                <a:moveTo>
                  <a:pt x="8495" y="2378"/>
                </a:moveTo>
                <a:cubicBezTo>
                  <a:pt x="9434" y="2378"/>
                  <a:pt x="10195" y="3136"/>
                  <a:pt x="10195" y="4075"/>
                </a:cubicBezTo>
                <a:lnTo>
                  <a:pt x="10195" y="4642"/>
                </a:lnTo>
                <a:lnTo>
                  <a:pt x="6798" y="4642"/>
                </a:lnTo>
                <a:lnTo>
                  <a:pt x="6798" y="4075"/>
                </a:lnTo>
                <a:cubicBezTo>
                  <a:pt x="6798" y="3136"/>
                  <a:pt x="7556" y="2378"/>
                  <a:pt x="8495" y="2378"/>
                </a:cubicBezTo>
                <a:close/>
                <a:moveTo>
                  <a:pt x="4242" y="1130"/>
                </a:moveTo>
                <a:cubicBezTo>
                  <a:pt x="4665" y="1130"/>
                  <a:pt x="5096" y="1267"/>
                  <a:pt x="5469" y="1565"/>
                </a:cubicBezTo>
                <a:lnTo>
                  <a:pt x="6330" y="2251"/>
                </a:lnTo>
                <a:cubicBezTo>
                  <a:pt x="5901" y="2761"/>
                  <a:pt x="5662" y="3407"/>
                  <a:pt x="5665" y="4075"/>
                </a:cubicBezTo>
                <a:lnTo>
                  <a:pt x="5665" y="4642"/>
                </a:lnTo>
                <a:lnTo>
                  <a:pt x="3872" y="4642"/>
                </a:lnTo>
                <a:cubicBezTo>
                  <a:pt x="3870" y="4642"/>
                  <a:pt x="3869" y="4642"/>
                  <a:pt x="3867" y="4642"/>
                </a:cubicBezTo>
                <a:cubicBezTo>
                  <a:pt x="2879" y="4642"/>
                  <a:pt x="2127" y="3756"/>
                  <a:pt x="2290" y="2782"/>
                </a:cubicBezTo>
                <a:cubicBezTo>
                  <a:pt x="2459" y="1765"/>
                  <a:pt x="3331" y="1130"/>
                  <a:pt x="4242" y="1130"/>
                </a:cubicBezTo>
                <a:close/>
                <a:moveTo>
                  <a:pt x="12746" y="1131"/>
                </a:moveTo>
                <a:cubicBezTo>
                  <a:pt x="13657" y="1131"/>
                  <a:pt x="14530" y="1767"/>
                  <a:pt x="14700" y="2782"/>
                </a:cubicBezTo>
                <a:cubicBezTo>
                  <a:pt x="14862" y="3756"/>
                  <a:pt x="14110" y="4642"/>
                  <a:pt x="13122" y="4642"/>
                </a:cubicBezTo>
                <a:cubicBezTo>
                  <a:pt x="13121" y="4642"/>
                  <a:pt x="13119" y="4642"/>
                  <a:pt x="13117" y="4642"/>
                </a:cubicBezTo>
                <a:lnTo>
                  <a:pt x="11327" y="4642"/>
                </a:lnTo>
                <a:lnTo>
                  <a:pt x="11327" y="4075"/>
                </a:lnTo>
                <a:cubicBezTo>
                  <a:pt x="11327" y="3407"/>
                  <a:pt x="11088" y="2761"/>
                  <a:pt x="10660" y="2251"/>
                </a:cubicBezTo>
                <a:lnTo>
                  <a:pt x="11523" y="1565"/>
                </a:lnTo>
                <a:cubicBezTo>
                  <a:pt x="11895" y="1267"/>
                  <a:pt x="12325" y="1131"/>
                  <a:pt x="12746" y="1131"/>
                </a:cubicBezTo>
                <a:close/>
                <a:moveTo>
                  <a:pt x="6798" y="5775"/>
                </a:moveTo>
                <a:lnTo>
                  <a:pt x="6798" y="8039"/>
                </a:lnTo>
                <a:lnTo>
                  <a:pt x="1136" y="8039"/>
                </a:lnTo>
                <a:lnTo>
                  <a:pt x="1136" y="6339"/>
                </a:lnTo>
                <a:cubicBezTo>
                  <a:pt x="1136" y="6025"/>
                  <a:pt x="1387" y="5775"/>
                  <a:pt x="1701" y="5775"/>
                </a:cubicBezTo>
                <a:close/>
                <a:moveTo>
                  <a:pt x="15288" y="5775"/>
                </a:moveTo>
                <a:cubicBezTo>
                  <a:pt x="15602" y="5775"/>
                  <a:pt x="15856" y="6025"/>
                  <a:pt x="15856" y="6339"/>
                </a:cubicBezTo>
                <a:lnTo>
                  <a:pt x="15856" y="8039"/>
                </a:lnTo>
                <a:lnTo>
                  <a:pt x="10195" y="8039"/>
                </a:lnTo>
                <a:lnTo>
                  <a:pt x="10195" y="5775"/>
                </a:lnTo>
                <a:close/>
                <a:moveTo>
                  <a:pt x="6798" y="9171"/>
                </a:moveTo>
                <a:lnTo>
                  <a:pt x="6798" y="11361"/>
                </a:lnTo>
                <a:lnTo>
                  <a:pt x="2269" y="11361"/>
                </a:lnTo>
                <a:lnTo>
                  <a:pt x="2269" y="9171"/>
                </a:lnTo>
                <a:close/>
                <a:moveTo>
                  <a:pt x="14724" y="9171"/>
                </a:moveTo>
                <a:lnTo>
                  <a:pt x="14724" y="11361"/>
                </a:lnTo>
                <a:lnTo>
                  <a:pt x="10195" y="11361"/>
                </a:lnTo>
                <a:lnTo>
                  <a:pt x="10195" y="9171"/>
                </a:lnTo>
                <a:close/>
                <a:moveTo>
                  <a:pt x="6798" y="12493"/>
                </a:moveTo>
                <a:lnTo>
                  <a:pt x="6798" y="13625"/>
                </a:lnTo>
                <a:lnTo>
                  <a:pt x="2269" y="13625"/>
                </a:lnTo>
                <a:lnTo>
                  <a:pt x="2269" y="12493"/>
                </a:lnTo>
                <a:close/>
                <a:moveTo>
                  <a:pt x="14724" y="12493"/>
                </a:moveTo>
                <a:lnTo>
                  <a:pt x="14724" y="13625"/>
                </a:lnTo>
                <a:lnTo>
                  <a:pt x="10195" y="13625"/>
                </a:lnTo>
                <a:lnTo>
                  <a:pt x="10195" y="12493"/>
                </a:lnTo>
                <a:close/>
                <a:moveTo>
                  <a:pt x="6798" y="14757"/>
                </a:moveTo>
                <a:lnTo>
                  <a:pt x="6798" y="18191"/>
                </a:lnTo>
                <a:lnTo>
                  <a:pt x="2833" y="18191"/>
                </a:lnTo>
                <a:cubicBezTo>
                  <a:pt x="2519" y="18191"/>
                  <a:pt x="2269" y="17937"/>
                  <a:pt x="2269" y="17626"/>
                </a:cubicBezTo>
                <a:lnTo>
                  <a:pt x="2269" y="14757"/>
                </a:lnTo>
                <a:close/>
                <a:moveTo>
                  <a:pt x="9062" y="5775"/>
                </a:moveTo>
                <a:lnTo>
                  <a:pt x="9062" y="18191"/>
                </a:lnTo>
                <a:lnTo>
                  <a:pt x="7930" y="18191"/>
                </a:lnTo>
                <a:lnTo>
                  <a:pt x="7930" y="5775"/>
                </a:lnTo>
                <a:close/>
                <a:moveTo>
                  <a:pt x="14724" y="14757"/>
                </a:moveTo>
                <a:lnTo>
                  <a:pt x="14724" y="17626"/>
                </a:lnTo>
                <a:cubicBezTo>
                  <a:pt x="14724" y="17937"/>
                  <a:pt x="14470" y="18191"/>
                  <a:pt x="14156" y="18191"/>
                </a:cubicBezTo>
                <a:lnTo>
                  <a:pt x="10195" y="18191"/>
                </a:lnTo>
                <a:lnTo>
                  <a:pt x="10195" y="14757"/>
                </a:lnTo>
                <a:close/>
                <a:moveTo>
                  <a:pt x="4235" y="0"/>
                </a:moveTo>
                <a:cubicBezTo>
                  <a:pt x="3860" y="0"/>
                  <a:pt x="3484" y="68"/>
                  <a:pt x="3123" y="207"/>
                </a:cubicBezTo>
                <a:cubicBezTo>
                  <a:pt x="2096" y="599"/>
                  <a:pt x="1351" y="1508"/>
                  <a:pt x="1172" y="2595"/>
                </a:cubicBezTo>
                <a:cubicBezTo>
                  <a:pt x="1052" y="3314"/>
                  <a:pt x="1224" y="4050"/>
                  <a:pt x="1653" y="4642"/>
                </a:cubicBezTo>
                <a:cubicBezTo>
                  <a:pt x="732" y="4666"/>
                  <a:pt x="1" y="5421"/>
                  <a:pt x="1" y="6339"/>
                </a:cubicBezTo>
                <a:lnTo>
                  <a:pt x="4" y="8604"/>
                </a:lnTo>
                <a:cubicBezTo>
                  <a:pt x="4" y="8918"/>
                  <a:pt x="255" y="9171"/>
                  <a:pt x="569" y="9171"/>
                </a:cubicBezTo>
                <a:lnTo>
                  <a:pt x="1136" y="9171"/>
                </a:lnTo>
                <a:lnTo>
                  <a:pt x="1136" y="17626"/>
                </a:lnTo>
                <a:cubicBezTo>
                  <a:pt x="1136" y="18562"/>
                  <a:pt x="1894" y="19323"/>
                  <a:pt x="2833" y="19323"/>
                </a:cubicBezTo>
                <a:lnTo>
                  <a:pt x="14156" y="19323"/>
                </a:lnTo>
                <a:cubicBezTo>
                  <a:pt x="15095" y="19323"/>
                  <a:pt x="15853" y="18562"/>
                  <a:pt x="15856" y="17626"/>
                </a:cubicBezTo>
                <a:lnTo>
                  <a:pt x="15856" y="9171"/>
                </a:lnTo>
                <a:lnTo>
                  <a:pt x="16421" y="9171"/>
                </a:lnTo>
                <a:cubicBezTo>
                  <a:pt x="16735" y="9171"/>
                  <a:pt x="16988" y="8918"/>
                  <a:pt x="16988" y="8604"/>
                </a:cubicBezTo>
                <a:lnTo>
                  <a:pt x="16988" y="6339"/>
                </a:lnTo>
                <a:cubicBezTo>
                  <a:pt x="16988" y="5418"/>
                  <a:pt x="16255" y="4666"/>
                  <a:pt x="15337" y="4642"/>
                </a:cubicBezTo>
                <a:cubicBezTo>
                  <a:pt x="15762" y="4050"/>
                  <a:pt x="15938" y="3314"/>
                  <a:pt x="15817" y="2595"/>
                </a:cubicBezTo>
                <a:cubicBezTo>
                  <a:pt x="15636" y="1508"/>
                  <a:pt x="14893" y="599"/>
                  <a:pt x="13866" y="207"/>
                </a:cubicBezTo>
                <a:cubicBezTo>
                  <a:pt x="13506" y="68"/>
                  <a:pt x="13129" y="0"/>
                  <a:pt x="12755" y="0"/>
                </a:cubicBezTo>
                <a:cubicBezTo>
                  <a:pt x="12061" y="0"/>
                  <a:pt x="11376" y="233"/>
                  <a:pt x="10817" y="681"/>
                </a:cubicBezTo>
                <a:lnTo>
                  <a:pt x="9742" y="1535"/>
                </a:lnTo>
                <a:cubicBezTo>
                  <a:pt x="9348" y="1340"/>
                  <a:pt x="8920" y="1243"/>
                  <a:pt x="8494" y="1243"/>
                </a:cubicBezTo>
                <a:cubicBezTo>
                  <a:pt x="8067" y="1243"/>
                  <a:pt x="7640" y="1340"/>
                  <a:pt x="7248" y="1535"/>
                </a:cubicBezTo>
                <a:lnTo>
                  <a:pt x="6173" y="681"/>
                </a:lnTo>
                <a:cubicBezTo>
                  <a:pt x="5614" y="233"/>
                  <a:pt x="4928" y="0"/>
                  <a:pt x="4235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rgbClr val="435D74"/>
              </a:solidFill>
            </a:endParaRPr>
          </a:p>
        </p:txBody>
      </p:sp>
      <p:grpSp>
        <p:nvGrpSpPr>
          <p:cNvPr id="417" name="Google Shape;417;p35"/>
          <p:cNvGrpSpPr/>
          <p:nvPr/>
        </p:nvGrpSpPr>
        <p:grpSpPr>
          <a:xfrm>
            <a:off x="511414" y="2974419"/>
            <a:ext cx="237751" cy="237746"/>
            <a:chOff x="-42796875" y="2680675"/>
            <a:chExt cx="319000" cy="318225"/>
          </a:xfrm>
        </p:grpSpPr>
        <p:sp>
          <p:nvSpPr>
            <p:cNvPr id="418" name="Google Shape;418;p35"/>
            <p:cNvSpPr/>
            <p:nvPr/>
          </p:nvSpPr>
          <p:spPr>
            <a:xfrm>
              <a:off x="-42671650" y="2853950"/>
              <a:ext cx="70125" cy="21275"/>
            </a:xfrm>
            <a:custGeom>
              <a:avLst/>
              <a:gdLst/>
              <a:ahLst/>
              <a:cxnLst/>
              <a:rect l="l" t="t" r="r" b="b"/>
              <a:pathLst>
                <a:path w="2805" h="851" extrusionOk="0">
                  <a:moveTo>
                    <a:pt x="442" y="0"/>
                  </a:moveTo>
                  <a:cubicBezTo>
                    <a:pt x="190" y="0"/>
                    <a:pt x="1" y="221"/>
                    <a:pt x="1" y="410"/>
                  </a:cubicBezTo>
                  <a:cubicBezTo>
                    <a:pt x="1" y="630"/>
                    <a:pt x="190" y="851"/>
                    <a:pt x="442" y="851"/>
                  </a:cubicBezTo>
                  <a:lnTo>
                    <a:pt x="2364" y="851"/>
                  </a:lnTo>
                  <a:cubicBezTo>
                    <a:pt x="2616" y="851"/>
                    <a:pt x="2773" y="630"/>
                    <a:pt x="2773" y="410"/>
                  </a:cubicBezTo>
                  <a:cubicBezTo>
                    <a:pt x="2805" y="221"/>
                    <a:pt x="2584" y="0"/>
                    <a:pt x="2364" y="0"/>
                  </a:cubicBezTo>
                  <a:close/>
                </a:path>
              </a:pathLst>
            </a:custGeom>
            <a:solidFill>
              <a:srgbClr val="2020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/>
            </a:p>
          </p:txBody>
        </p:sp>
        <p:sp>
          <p:nvSpPr>
            <p:cNvPr id="419" name="Google Shape;419;p35"/>
            <p:cNvSpPr/>
            <p:nvPr/>
          </p:nvSpPr>
          <p:spPr>
            <a:xfrm>
              <a:off x="-42671650" y="2895675"/>
              <a:ext cx="70125" cy="20525"/>
            </a:xfrm>
            <a:custGeom>
              <a:avLst/>
              <a:gdLst/>
              <a:ahLst/>
              <a:cxnLst/>
              <a:rect l="l" t="t" r="r" b="b"/>
              <a:pathLst>
                <a:path w="2805" h="821" extrusionOk="0">
                  <a:moveTo>
                    <a:pt x="442" y="1"/>
                  </a:moveTo>
                  <a:cubicBezTo>
                    <a:pt x="190" y="1"/>
                    <a:pt x="1" y="190"/>
                    <a:pt x="1" y="442"/>
                  </a:cubicBezTo>
                  <a:cubicBezTo>
                    <a:pt x="1" y="663"/>
                    <a:pt x="190" y="820"/>
                    <a:pt x="442" y="820"/>
                  </a:cubicBezTo>
                  <a:lnTo>
                    <a:pt x="2364" y="820"/>
                  </a:lnTo>
                  <a:cubicBezTo>
                    <a:pt x="2616" y="820"/>
                    <a:pt x="2773" y="631"/>
                    <a:pt x="2773" y="442"/>
                  </a:cubicBezTo>
                  <a:cubicBezTo>
                    <a:pt x="2805" y="190"/>
                    <a:pt x="2584" y="1"/>
                    <a:pt x="2364" y="1"/>
                  </a:cubicBezTo>
                  <a:close/>
                </a:path>
              </a:pathLst>
            </a:custGeom>
            <a:solidFill>
              <a:srgbClr val="2020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/>
            </a:p>
          </p:txBody>
        </p:sp>
        <p:sp>
          <p:nvSpPr>
            <p:cNvPr id="420" name="Google Shape;420;p35"/>
            <p:cNvSpPr/>
            <p:nvPr/>
          </p:nvSpPr>
          <p:spPr>
            <a:xfrm>
              <a:off x="-42796875" y="2680675"/>
              <a:ext cx="319000" cy="318225"/>
            </a:xfrm>
            <a:custGeom>
              <a:avLst/>
              <a:gdLst/>
              <a:ahLst/>
              <a:cxnLst/>
              <a:rect l="l" t="t" r="r" b="b"/>
              <a:pathLst>
                <a:path w="12760" h="12729" extrusionOk="0">
                  <a:moveTo>
                    <a:pt x="9011" y="882"/>
                  </a:moveTo>
                  <a:cubicBezTo>
                    <a:pt x="9168" y="882"/>
                    <a:pt x="9357" y="914"/>
                    <a:pt x="9483" y="945"/>
                  </a:cubicBezTo>
                  <a:cubicBezTo>
                    <a:pt x="9799" y="1071"/>
                    <a:pt x="10051" y="1355"/>
                    <a:pt x="10177" y="1701"/>
                  </a:cubicBezTo>
                  <a:lnTo>
                    <a:pt x="2615" y="1701"/>
                  </a:lnTo>
                  <a:cubicBezTo>
                    <a:pt x="2804" y="1229"/>
                    <a:pt x="3245" y="882"/>
                    <a:pt x="3781" y="882"/>
                  </a:cubicBezTo>
                  <a:close/>
                  <a:moveTo>
                    <a:pt x="1733" y="3623"/>
                  </a:moveTo>
                  <a:lnTo>
                    <a:pt x="1733" y="5293"/>
                  </a:lnTo>
                  <a:lnTo>
                    <a:pt x="914" y="5293"/>
                  </a:lnTo>
                  <a:lnTo>
                    <a:pt x="914" y="3623"/>
                  </a:lnTo>
                  <a:close/>
                  <a:moveTo>
                    <a:pt x="11941" y="3623"/>
                  </a:moveTo>
                  <a:lnTo>
                    <a:pt x="11941" y="5293"/>
                  </a:lnTo>
                  <a:lnTo>
                    <a:pt x="11122" y="5293"/>
                  </a:lnTo>
                  <a:lnTo>
                    <a:pt x="11122" y="3623"/>
                  </a:lnTo>
                  <a:close/>
                  <a:moveTo>
                    <a:pt x="10240" y="2521"/>
                  </a:moveTo>
                  <a:lnTo>
                    <a:pt x="10240" y="5316"/>
                  </a:lnTo>
                  <a:lnTo>
                    <a:pt x="10240" y="5316"/>
                  </a:lnTo>
                  <a:cubicBezTo>
                    <a:pt x="10144" y="5293"/>
                    <a:pt x="10003" y="5293"/>
                    <a:pt x="9862" y="5293"/>
                  </a:cubicBezTo>
                  <a:lnTo>
                    <a:pt x="6932" y="5293"/>
                  </a:lnTo>
                  <a:lnTo>
                    <a:pt x="6932" y="2521"/>
                  </a:lnTo>
                  <a:close/>
                  <a:moveTo>
                    <a:pt x="6144" y="2521"/>
                  </a:moveTo>
                  <a:lnTo>
                    <a:pt x="6144" y="5293"/>
                  </a:lnTo>
                  <a:lnTo>
                    <a:pt x="2962" y="5293"/>
                  </a:lnTo>
                  <a:cubicBezTo>
                    <a:pt x="2804" y="5293"/>
                    <a:pt x="2678" y="5293"/>
                    <a:pt x="2552" y="5324"/>
                  </a:cubicBezTo>
                  <a:lnTo>
                    <a:pt x="2552" y="2521"/>
                  </a:lnTo>
                  <a:close/>
                  <a:moveTo>
                    <a:pt x="9893" y="6207"/>
                  </a:moveTo>
                  <a:cubicBezTo>
                    <a:pt x="10555" y="6207"/>
                    <a:pt x="11122" y="6742"/>
                    <a:pt x="11122" y="7404"/>
                  </a:cubicBezTo>
                  <a:lnTo>
                    <a:pt x="11122" y="9861"/>
                  </a:lnTo>
                  <a:cubicBezTo>
                    <a:pt x="11122" y="10019"/>
                    <a:pt x="11027" y="10145"/>
                    <a:pt x="10933" y="10208"/>
                  </a:cubicBezTo>
                  <a:cubicBezTo>
                    <a:pt x="10838" y="10239"/>
                    <a:pt x="10775" y="10302"/>
                    <a:pt x="10681" y="10302"/>
                  </a:cubicBezTo>
                  <a:lnTo>
                    <a:pt x="2143" y="10302"/>
                  </a:lnTo>
                  <a:cubicBezTo>
                    <a:pt x="1922" y="10302"/>
                    <a:pt x="1796" y="10176"/>
                    <a:pt x="1733" y="10019"/>
                  </a:cubicBezTo>
                  <a:cubicBezTo>
                    <a:pt x="1702" y="9924"/>
                    <a:pt x="1733" y="10050"/>
                    <a:pt x="1733" y="8254"/>
                  </a:cubicBezTo>
                  <a:lnTo>
                    <a:pt x="1733" y="7404"/>
                  </a:lnTo>
                  <a:cubicBezTo>
                    <a:pt x="1733" y="6994"/>
                    <a:pt x="1922" y="6616"/>
                    <a:pt x="2300" y="6396"/>
                  </a:cubicBezTo>
                  <a:cubicBezTo>
                    <a:pt x="2489" y="6270"/>
                    <a:pt x="2710" y="6207"/>
                    <a:pt x="2993" y="6207"/>
                  </a:cubicBezTo>
                  <a:close/>
                  <a:moveTo>
                    <a:pt x="3403" y="11090"/>
                  </a:moveTo>
                  <a:lnTo>
                    <a:pt x="3403" y="11909"/>
                  </a:lnTo>
                  <a:lnTo>
                    <a:pt x="2552" y="11909"/>
                  </a:lnTo>
                  <a:lnTo>
                    <a:pt x="2552" y="11090"/>
                  </a:lnTo>
                  <a:close/>
                  <a:moveTo>
                    <a:pt x="10271" y="11090"/>
                  </a:moveTo>
                  <a:lnTo>
                    <a:pt x="10271" y="11909"/>
                  </a:lnTo>
                  <a:lnTo>
                    <a:pt x="9452" y="11909"/>
                  </a:lnTo>
                  <a:lnTo>
                    <a:pt x="9452" y="11090"/>
                  </a:lnTo>
                  <a:close/>
                  <a:moveTo>
                    <a:pt x="3750" y="0"/>
                  </a:moveTo>
                  <a:cubicBezTo>
                    <a:pt x="2615" y="0"/>
                    <a:pt x="1670" y="945"/>
                    <a:pt x="1670" y="2079"/>
                  </a:cubicBezTo>
                  <a:lnTo>
                    <a:pt x="1670" y="2804"/>
                  </a:lnTo>
                  <a:lnTo>
                    <a:pt x="442" y="2804"/>
                  </a:lnTo>
                  <a:cubicBezTo>
                    <a:pt x="190" y="2804"/>
                    <a:pt x="0" y="2993"/>
                    <a:pt x="0" y="3214"/>
                  </a:cubicBezTo>
                  <a:lnTo>
                    <a:pt x="0" y="5671"/>
                  </a:lnTo>
                  <a:cubicBezTo>
                    <a:pt x="0" y="5923"/>
                    <a:pt x="190" y="6112"/>
                    <a:pt x="442" y="6112"/>
                  </a:cubicBezTo>
                  <a:lnTo>
                    <a:pt x="1261" y="6112"/>
                  </a:lnTo>
                  <a:cubicBezTo>
                    <a:pt x="977" y="6459"/>
                    <a:pt x="820" y="6900"/>
                    <a:pt x="820" y="7341"/>
                  </a:cubicBezTo>
                  <a:lnTo>
                    <a:pt x="820" y="9830"/>
                  </a:lnTo>
                  <a:cubicBezTo>
                    <a:pt x="820" y="10365"/>
                    <a:pt x="1198" y="10806"/>
                    <a:pt x="1670" y="10995"/>
                  </a:cubicBezTo>
                  <a:lnTo>
                    <a:pt x="1670" y="12287"/>
                  </a:lnTo>
                  <a:cubicBezTo>
                    <a:pt x="1670" y="12539"/>
                    <a:pt x="1859" y="12728"/>
                    <a:pt x="2048" y="12728"/>
                  </a:cubicBezTo>
                  <a:lnTo>
                    <a:pt x="3718" y="12728"/>
                  </a:lnTo>
                  <a:cubicBezTo>
                    <a:pt x="3939" y="12728"/>
                    <a:pt x="4096" y="12539"/>
                    <a:pt x="4096" y="12287"/>
                  </a:cubicBezTo>
                  <a:lnTo>
                    <a:pt x="4096" y="11090"/>
                  </a:lnTo>
                  <a:lnTo>
                    <a:pt x="8507" y="11090"/>
                  </a:lnTo>
                  <a:lnTo>
                    <a:pt x="8507" y="12287"/>
                  </a:lnTo>
                  <a:cubicBezTo>
                    <a:pt x="8507" y="12539"/>
                    <a:pt x="8696" y="12728"/>
                    <a:pt x="8916" y="12728"/>
                  </a:cubicBezTo>
                  <a:lnTo>
                    <a:pt x="10555" y="12728"/>
                  </a:lnTo>
                  <a:cubicBezTo>
                    <a:pt x="10807" y="12728"/>
                    <a:pt x="10964" y="12539"/>
                    <a:pt x="10964" y="12287"/>
                  </a:cubicBezTo>
                  <a:lnTo>
                    <a:pt x="10964" y="10995"/>
                  </a:lnTo>
                  <a:cubicBezTo>
                    <a:pt x="11468" y="10838"/>
                    <a:pt x="11783" y="10365"/>
                    <a:pt x="11783" y="9830"/>
                  </a:cubicBezTo>
                  <a:lnTo>
                    <a:pt x="11783" y="7341"/>
                  </a:lnTo>
                  <a:cubicBezTo>
                    <a:pt x="11783" y="6868"/>
                    <a:pt x="11626" y="6427"/>
                    <a:pt x="11374" y="6112"/>
                  </a:cubicBezTo>
                  <a:lnTo>
                    <a:pt x="12224" y="6112"/>
                  </a:lnTo>
                  <a:cubicBezTo>
                    <a:pt x="12445" y="6112"/>
                    <a:pt x="12602" y="5923"/>
                    <a:pt x="12602" y="5671"/>
                  </a:cubicBezTo>
                  <a:lnTo>
                    <a:pt x="12602" y="3214"/>
                  </a:lnTo>
                  <a:cubicBezTo>
                    <a:pt x="12760" y="2993"/>
                    <a:pt x="12571" y="2804"/>
                    <a:pt x="12319" y="2804"/>
                  </a:cubicBezTo>
                  <a:lnTo>
                    <a:pt x="11059" y="2804"/>
                  </a:lnTo>
                  <a:lnTo>
                    <a:pt x="11059" y="2079"/>
                  </a:lnTo>
                  <a:cubicBezTo>
                    <a:pt x="11059" y="945"/>
                    <a:pt x="10145" y="0"/>
                    <a:pt x="8979" y="0"/>
                  </a:cubicBezTo>
                  <a:close/>
                </a:path>
              </a:pathLst>
            </a:custGeom>
            <a:solidFill>
              <a:srgbClr val="2020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/>
            </a:p>
          </p:txBody>
        </p:sp>
        <p:sp>
          <p:nvSpPr>
            <p:cNvPr id="421" name="Google Shape;421;p35"/>
            <p:cNvSpPr/>
            <p:nvPr/>
          </p:nvSpPr>
          <p:spPr>
            <a:xfrm>
              <a:off x="-42753550" y="2854500"/>
              <a:ext cx="63825" cy="61700"/>
            </a:xfrm>
            <a:custGeom>
              <a:avLst/>
              <a:gdLst/>
              <a:ahLst/>
              <a:cxnLst/>
              <a:rect l="l" t="t" r="r" b="b"/>
              <a:pathLst>
                <a:path w="2553" h="2468" extrusionOk="0">
                  <a:moveTo>
                    <a:pt x="1263" y="829"/>
                  </a:moveTo>
                  <a:cubicBezTo>
                    <a:pt x="1435" y="829"/>
                    <a:pt x="1565" y="949"/>
                    <a:pt x="1639" y="1144"/>
                  </a:cubicBezTo>
                  <a:cubicBezTo>
                    <a:pt x="1718" y="1410"/>
                    <a:pt x="1483" y="1676"/>
                    <a:pt x="1218" y="1676"/>
                  </a:cubicBezTo>
                  <a:cubicBezTo>
                    <a:pt x="1170" y="1676"/>
                    <a:pt x="1120" y="1668"/>
                    <a:pt x="1071" y="1648"/>
                  </a:cubicBezTo>
                  <a:cubicBezTo>
                    <a:pt x="945" y="1616"/>
                    <a:pt x="882" y="1490"/>
                    <a:pt x="851" y="1364"/>
                  </a:cubicBezTo>
                  <a:cubicBezTo>
                    <a:pt x="756" y="1144"/>
                    <a:pt x="914" y="892"/>
                    <a:pt x="1103" y="860"/>
                  </a:cubicBezTo>
                  <a:cubicBezTo>
                    <a:pt x="1160" y="839"/>
                    <a:pt x="1213" y="829"/>
                    <a:pt x="1263" y="829"/>
                  </a:cubicBezTo>
                  <a:close/>
                  <a:moveTo>
                    <a:pt x="1234" y="0"/>
                  </a:moveTo>
                  <a:cubicBezTo>
                    <a:pt x="841" y="0"/>
                    <a:pt x="443" y="194"/>
                    <a:pt x="189" y="545"/>
                  </a:cubicBezTo>
                  <a:cubicBezTo>
                    <a:pt x="95" y="734"/>
                    <a:pt x="0" y="986"/>
                    <a:pt x="0" y="1238"/>
                  </a:cubicBezTo>
                  <a:cubicBezTo>
                    <a:pt x="0" y="1932"/>
                    <a:pt x="567" y="2467"/>
                    <a:pt x="1229" y="2467"/>
                  </a:cubicBezTo>
                  <a:cubicBezTo>
                    <a:pt x="1765" y="2467"/>
                    <a:pt x="2237" y="2121"/>
                    <a:pt x="2395" y="1616"/>
                  </a:cubicBezTo>
                  <a:cubicBezTo>
                    <a:pt x="2552" y="1081"/>
                    <a:pt x="2363" y="514"/>
                    <a:pt x="1922" y="230"/>
                  </a:cubicBezTo>
                  <a:cubicBezTo>
                    <a:pt x="1718" y="74"/>
                    <a:pt x="1477" y="0"/>
                    <a:pt x="1234" y="0"/>
                  </a:cubicBezTo>
                  <a:close/>
                </a:path>
              </a:pathLst>
            </a:custGeom>
            <a:solidFill>
              <a:srgbClr val="2020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/>
            </a:p>
          </p:txBody>
        </p:sp>
        <p:sp>
          <p:nvSpPr>
            <p:cNvPr id="422" name="Google Shape;422;p35"/>
            <p:cNvSpPr/>
            <p:nvPr/>
          </p:nvSpPr>
          <p:spPr>
            <a:xfrm>
              <a:off x="-42581850" y="2853950"/>
              <a:ext cx="63025" cy="61475"/>
            </a:xfrm>
            <a:custGeom>
              <a:avLst/>
              <a:gdLst/>
              <a:ahLst/>
              <a:cxnLst/>
              <a:rect l="l" t="t" r="r" b="b"/>
              <a:pathLst>
                <a:path w="2521" h="2459" extrusionOk="0">
                  <a:moveTo>
                    <a:pt x="1269" y="860"/>
                  </a:moveTo>
                  <a:cubicBezTo>
                    <a:pt x="1493" y="860"/>
                    <a:pt x="1670" y="1049"/>
                    <a:pt x="1670" y="1260"/>
                  </a:cubicBezTo>
                  <a:cubicBezTo>
                    <a:pt x="1670" y="1481"/>
                    <a:pt x="1576" y="1638"/>
                    <a:pt x="1355" y="1670"/>
                  </a:cubicBezTo>
                  <a:cubicBezTo>
                    <a:pt x="1311" y="1683"/>
                    <a:pt x="1268" y="1689"/>
                    <a:pt x="1227" y="1689"/>
                  </a:cubicBezTo>
                  <a:cubicBezTo>
                    <a:pt x="1063" y="1689"/>
                    <a:pt x="927" y="1588"/>
                    <a:pt x="851" y="1386"/>
                  </a:cubicBezTo>
                  <a:cubicBezTo>
                    <a:pt x="788" y="1166"/>
                    <a:pt x="882" y="945"/>
                    <a:pt x="1135" y="882"/>
                  </a:cubicBezTo>
                  <a:cubicBezTo>
                    <a:pt x="1180" y="867"/>
                    <a:pt x="1225" y="860"/>
                    <a:pt x="1269" y="860"/>
                  </a:cubicBezTo>
                  <a:close/>
                  <a:moveTo>
                    <a:pt x="1261" y="0"/>
                  </a:moveTo>
                  <a:cubicBezTo>
                    <a:pt x="567" y="0"/>
                    <a:pt x="0" y="567"/>
                    <a:pt x="32" y="1229"/>
                  </a:cubicBezTo>
                  <a:cubicBezTo>
                    <a:pt x="32" y="1874"/>
                    <a:pt x="541" y="2459"/>
                    <a:pt x="1208" y="2459"/>
                  </a:cubicBezTo>
                  <a:cubicBezTo>
                    <a:pt x="1226" y="2459"/>
                    <a:pt x="1243" y="2458"/>
                    <a:pt x="1261" y="2458"/>
                  </a:cubicBezTo>
                  <a:cubicBezTo>
                    <a:pt x="1922" y="2458"/>
                    <a:pt x="2521" y="1891"/>
                    <a:pt x="2458" y="1229"/>
                  </a:cubicBezTo>
                  <a:cubicBezTo>
                    <a:pt x="2521" y="567"/>
                    <a:pt x="1954" y="0"/>
                    <a:pt x="1261" y="0"/>
                  </a:cubicBezTo>
                  <a:close/>
                </a:path>
              </a:pathLst>
            </a:custGeom>
            <a:solidFill>
              <a:srgbClr val="2020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/>
            </a:p>
          </p:txBody>
        </p:sp>
      </p:grpSp>
      <p:grpSp>
        <p:nvGrpSpPr>
          <p:cNvPr id="423" name="Google Shape;423;p35"/>
          <p:cNvGrpSpPr/>
          <p:nvPr/>
        </p:nvGrpSpPr>
        <p:grpSpPr>
          <a:xfrm>
            <a:off x="511425" y="1399929"/>
            <a:ext cx="237753" cy="154535"/>
            <a:chOff x="-27728850" y="2382950"/>
            <a:chExt cx="297750" cy="193000"/>
          </a:xfrm>
        </p:grpSpPr>
        <p:sp>
          <p:nvSpPr>
            <p:cNvPr id="424" name="Google Shape;424;p35"/>
            <p:cNvSpPr/>
            <p:nvPr/>
          </p:nvSpPr>
          <p:spPr>
            <a:xfrm>
              <a:off x="-27606750" y="245382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0" y="1103"/>
                    <a:pt x="315" y="1419"/>
                    <a:pt x="725" y="1419"/>
                  </a:cubicBezTo>
                  <a:cubicBezTo>
                    <a:pt x="1103" y="1419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/>
            </a:p>
          </p:txBody>
        </p:sp>
        <p:sp>
          <p:nvSpPr>
            <p:cNvPr id="425" name="Google Shape;425;p35"/>
            <p:cNvSpPr/>
            <p:nvPr/>
          </p:nvSpPr>
          <p:spPr>
            <a:xfrm>
              <a:off x="-27728850" y="2382950"/>
              <a:ext cx="297750" cy="193000"/>
            </a:xfrm>
            <a:custGeom>
              <a:avLst/>
              <a:gdLst/>
              <a:ahLst/>
              <a:cxnLst/>
              <a:rect l="l" t="t" r="r" b="b"/>
              <a:pathLst>
                <a:path w="11910" h="7720" extrusionOk="0">
                  <a:moveTo>
                    <a:pt x="5955" y="756"/>
                  </a:moveTo>
                  <a:cubicBezTo>
                    <a:pt x="7405" y="756"/>
                    <a:pt x="8791" y="1670"/>
                    <a:pt x="9673" y="2426"/>
                  </a:cubicBezTo>
                  <a:cubicBezTo>
                    <a:pt x="10335" y="3025"/>
                    <a:pt x="10839" y="3592"/>
                    <a:pt x="11091" y="3938"/>
                  </a:cubicBezTo>
                  <a:cubicBezTo>
                    <a:pt x="10524" y="4632"/>
                    <a:pt x="8413" y="7026"/>
                    <a:pt x="5955" y="7026"/>
                  </a:cubicBezTo>
                  <a:cubicBezTo>
                    <a:pt x="4506" y="7026"/>
                    <a:pt x="3120" y="6144"/>
                    <a:pt x="2269" y="5388"/>
                  </a:cubicBezTo>
                  <a:cubicBezTo>
                    <a:pt x="1576" y="4789"/>
                    <a:pt x="1072" y="4190"/>
                    <a:pt x="852" y="3875"/>
                  </a:cubicBezTo>
                  <a:cubicBezTo>
                    <a:pt x="1419" y="3182"/>
                    <a:pt x="3529" y="788"/>
                    <a:pt x="5955" y="756"/>
                  </a:cubicBezTo>
                  <a:close/>
                  <a:moveTo>
                    <a:pt x="5955" y="0"/>
                  </a:moveTo>
                  <a:cubicBezTo>
                    <a:pt x="5199" y="0"/>
                    <a:pt x="4412" y="189"/>
                    <a:pt x="3624" y="567"/>
                  </a:cubicBezTo>
                  <a:cubicBezTo>
                    <a:pt x="2994" y="882"/>
                    <a:pt x="2364" y="1324"/>
                    <a:pt x="1797" y="1828"/>
                  </a:cubicBezTo>
                  <a:cubicBezTo>
                    <a:pt x="757" y="2741"/>
                    <a:pt x="127" y="3623"/>
                    <a:pt x="95" y="3655"/>
                  </a:cubicBezTo>
                  <a:cubicBezTo>
                    <a:pt x="1" y="3781"/>
                    <a:pt x="1" y="3938"/>
                    <a:pt x="95" y="4033"/>
                  </a:cubicBezTo>
                  <a:cubicBezTo>
                    <a:pt x="127" y="4096"/>
                    <a:pt x="757" y="4978"/>
                    <a:pt x="1797" y="5860"/>
                  </a:cubicBezTo>
                  <a:cubicBezTo>
                    <a:pt x="2427" y="6396"/>
                    <a:pt x="2994" y="6805"/>
                    <a:pt x="3624" y="7120"/>
                  </a:cubicBezTo>
                  <a:cubicBezTo>
                    <a:pt x="4412" y="7499"/>
                    <a:pt x="5199" y="7719"/>
                    <a:pt x="5955" y="7719"/>
                  </a:cubicBezTo>
                  <a:cubicBezTo>
                    <a:pt x="6711" y="7719"/>
                    <a:pt x="7499" y="7499"/>
                    <a:pt x="8287" y="7120"/>
                  </a:cubicBezTo>
                  <a:cubicBezTo>
                    <a:pt x="8917" y="6805"/>
                    <a:pt x="9547" y="6364"/>
                    <a:pt x="10145" y="5860"/>
                  </a:cubicBezTo>
                  <a:cubicBezTo>
                    <a:pt x="11154" y="4947"/>
                    <a:pt x="11784" y="4096"/>
                    <a:pt x="11815" y="4033"/>
                  </a:cubicBezTo>
                  <a:cubicBezTo>
                    <a:pt x="11910" y="3938"/>
                    <a:pt x="11910" y="3781"/>
                    <a:pt x="11815" y="3655"/>
                  </a:cubicBezTo>
                  <a:cubicBezTo>
                    <a:pt x="11784" y="3623"/>
                    <a:pt x="11154" y="2710"/>
                    <a:pt x="10145" y="1828"/>
                  </a:cubicBezTo>
                  <a:cubicBezTo>
                    <a:pt x="9515" y="1292"/>
                    <a:pt x="8917" y="882"/>
                    <a:pt x="8287" y="567"/>
                  </a:cubicBezTo>
                  <a:cubicBezTo>
                    <a:pt x="7499" y="189"/>
                    <a:pt x="6711" y="0"/>
                    <a:pt x="595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/>
            </a:p>
          </p:txBody>
        </p:sp>
        <p:sp>
          <p:nvSpPr>
            <p:cNvPr id="426" name="Google Shape;426;p35"/>
            <p:cNvSpPr/>
            <p:nvPr/>
          </p:nvSpPr>
          <p:spPr>
            <a:xfrm>
              <a:off x="-27640625" y="2419175"/>
              <a:ext cx="122100" cy="122100"/>
            </a:xfrm>
            <a:custGeom>
              <a:avLst/>
              <a:gdLst/>
              <a:ahLst/>
              <a:cxnLst/>
              <a:rect l="l" t="t" r="r" b="b"/>
              <a:pathLst>
                <a:path w="4884" h="4884" extrusionOk="0">
                  <a:moveTo>
                    <a:pt x="2426" y="694"/>
                  </a:moveTo>
                  <a:cubicBezTo>
                    <a:pt x="3403" y="694"/>
                    <a:pt x="4159" y="1481"/>
                    <a:pt x="4159" y="2426"/>
                  </a:cubicBezTo>
                  <a:cubicBezTo>
                    <a:pt x="4159" y="3372"/>
                    <a:pt x="3371" y="4159"/>
                    <a:pt x="2426" y="4159"/>
                  </a:cubicBezTo>
                  <a:cubicBezTo>
                    <a:pt x="1481" y="4159"/>
                    <a:pt x="694" y="3372"/>
                    <a:pt x="694" y="2426"/>
                  </a:cubicBezTo>
                  <a:cubicBezTo>
                    <a:pt x="694" y="1481"/>
                    <a:pt x="1481" y="694"/>
                    <a:pt x="2426" y="694"/>
                  </a:cubicBezTo>
                  <a:close/>
                  <a:moveTo>
                    <a:pt x="2426" y="1"/>
                  </a:moveTo>
                  <a:cubicBezTo>
                    <a:pt x="1103" y="1"/>
                    <a:pt x="0" y="1103"/>
                    <a:pt x="0" y="2426"/>
                  </a:cubicBezTo>
                  <a:cubicBezTo>
                    <a:pt x="0" y="3781"/>
                    <a:pt x="1103" y="4884"/>
                    <a:pt x="2426" y="4884"/>
                  </a:cubicBezTo>
                  <a:cubicBezTo>
                    <a:pt x="3781" y="4884"/>
                    <a:pt x="4884" y="3781"/>
                    <a:pt x="4884" y="2426"/>
                  </a:cubicBezTo>
                  <a:cubicBezTo>
                    <a:pt x="4884" y="1103"/>
                    <a:pt x="3781" y="1"/>
                    <a:pt x="242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/>
            </a:p>
          </p:txBody>
        </p:sp>
      </p:grpSp>
      <p:grpSp>
        <p:nvGrpSpPr>
          <p:cNvPr id="427" name="Google Shape;427;p35"/>
          <p:cNvGrpSpPr/>
          <p:nvPr/>
        </p:nvGrpSpPr>
        <p:grpSpPr>
          <a:xfrm>
            <a:off x="511421" y="4085371"/>
            <a:ext cx="237729" cy="202098"/>
            <a:chOff x="889275" y="861850"/>
            <a:chExt cx="487950" cy="424575"/>
          </a:xfrm>
        </p:grpSpPr>
        <p:sp>
          <p:nvSpPr>
            <p:cNvPr id="428" name="Google Shape;428;p35"/>
            <p:cNvSpPr/>
            <p:nvPr/>
          </p:nvSpPr>
          <p:spPr>
            <a:xfrm>
              <a:off x="1319225" y="1031700"/>
              <a:ext cx="56650" cy="28325"/>
            </a:xfrm>
            <a:custGeom>
              <a:avLst/>
              <a:gdLst/>
              <a:ahLst/>
              <a:cxnLst/>
              <a:rect l="l" t="t" r="r" b="b"/>
              <a:pathLst>
                <a:path w="2266" h="1133" extrusionOk="0">
                  <a:moveTo>
                    <a:pt x="569" y="1"/>
                  </a:moveTo>
                  <a:cubicBezTo>
                    <a:pt x="255" y="1"/>
                    <a:pt x="1" y="251"/>
                    <a:pt x="1" y="565"/>
                  </a:cubicBezTo>
                  <a:cubicBezTo>
                    <a:pt x="1" y="879"/>
                    <a:pt x="255" y="1133"/>
                    <a:pt x="569" y="1133"/>
                  </a:cubicBezTo>
                  <a:lnTo>
                    <a:pt x="1701" y="1133"/>
                  </a:lnTo>
                  <a:cubicBezTo>
                    <a:pt x="2012" y="1133"/>
                    <a:pt x="2265" y="879"/>
                    <a:pt x="2265" y="565"/>
                  </a:cubicBezTo>
                  <a:cubicBezTo>
                    <a:pt x="2265" y="251"/>
                    <a:pt x="2012" y="1"/>
                    <a:pt x="17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</a:endParaRPr>
            </a:p>
          </p:txBody>
        </p:sp>
        <p:sp>
          <p:nvSpPr>
            <p:cNvPr id="429" name="Google Shape;429;p35"/>
            <p:cNvSpPr/>
            <p:nvPr/>
          </p:nvSpPr>
          <p:spPr>
            <a:xfrm>
              <a:off x="1314475" y="946725"/>
              <a:ext cx="62750" cy="56700"/>
            </a:xfrm>
            <a:custGeom>
              <a:avLst/>
              <a:gdLst/>
              <a:ahLst/>
              <a:cxnLst/>
              <a:rect l="l" t="t" r="r" b="b"/>
              <a:pathLst>
                <a:path w="2510" h="2268" extrusionOk="0">
                  <a:moveTo>
                    <a:pt x="1889" y="0"/>
                  </a:moveTo>
                  <a:cubicBezTo>
                    <a:pt x="1744" y="0"/>
                    <a:pt x="1599" y="55"/>
                    <a:pt x="1489" y="166"/>
                  </a:cubicBezTo>
                  <a:lnTo>
                    <a:pt x="357" y="1298"/>
                  </a:lnTo>
                  <a:cubicBezTo>
                    <a:pt x="1" y="1657"/>
                    <a:pt x="251" y="2267"/>
                    <a:pt x="759" y="2267"/>
                  </a:cubicBezTo>
                  <a:cubicBezTo>
                    <a:pt x="906" y="2267"/>
                    <a:pt x="1051" y="2207"/>
                    <a:pt x="1157" y="2101"/>
                  </a:cubicBezTo>
                  <a:lnTo>
                    <a:pt x="2289" y="969"/>
                  </a:lnTo>
                  <a:cubicBezTo>
                    <a:pt x="2510" y="745"/>
                    <a:pt x="2510" y="389"/>
                    <a:pt x="2289" y="166"/>
                  </a:cubicBezTo>
                  <a:cubicBezTo>
                    <a:pt x="2179" y="55"/>
                    <a:pt x="2034" y="0"/>
                    <a:pt x="18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</a:endParaRPr>
            </a:p>
          </p:txBody>
        </p:sp>
        <p:sp>
          <p:nvSpPr>
            <p:cNvPr id="430" name="Google Shape;430;p35"/>
            <p:cNvSpPr/>
            <p:nvPr/>
          </p:nvSpPr>
          <p:spPr>
            <a:xfrm>
              <a:off x="1317875" y="1088250"/>
              <a:ext cx="59350" cy="56675"/>
            </a:xfrm>
            <a:custGeom>
              <a:avLst/>
              <a:gdLst/>
              <a:ahLst/>
              <a:cxnLst/>
              <a:rect l="l" t="t" r="r" b="b"/>
              <a:pathLst>
                <a:path w="2374" h="2267" extrusionOk="0">
                  <a:moveTo>
                    <a:pt x="621" y="1"/>
                  </a:moveTo>
                  <a:cubicBezTo>
                    <a:pt x="476" y="1"/>
                    <a:pt x="331" y="56"/>
                    <a:pt x="221" y="166"/>
                  </a:cubicBezTo>
                  <a:cubicBezTo>
                    <a:pt x="1" y="390"/>
                    <a:pt x="1" y="746"/>
                    <a:pt x="221" y="969"/>
                  </a:cubicBezTo>
                  <a:lnTo>
                    <a:pt x="1353" y="2102"/>
                  </a:lnTo>
                  <a:cubicBezTo>
                    <a:pt x="1463" y="2212"/>
                    <a:pt x="1608" y="2267"/>
                    <a:pt x="1753" y="2267"/>
                  </a:cubicBezTo>
                  <a:cubicBezTo>
                    <a:pt x="1898" y="2267"/>
                    <a:pt x="2043" y="2212"/>
                    <a:pt x="2153" y="2102"/>
                  </a:cubicBezTo>
                  <a:cubicBezTo>
                    <a:pt x="2374" y="1878"/>
                    <a:pt x="2374" y="1522"/>
                    <a:pt x="2153" y="1298"/>
                  </a:cubicBezTo>
                  <a:lnTo>
                    <a:pt x="1021" y="166"/>
                  </a:lnTo>
                  <a:cubicBezTo>
                    <a:pt x="911" y="56"/>
                    <a:pt x="766" y="1"/>
                    <a:pt x="62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</a:endParaRPr>
            </a:p>
          </p:txBody>
        </p:sp>
        <p:sp>
          <p:nvSpPr>
            <p:cNvPr id="431" name="Google Shape;431;p35"/>
            <p:cNvSpPr/>
            <p:nvPr/>
          </p:nvSpPr>
          <p:spPr>
            <a:xfrm>
              <a:off x="889275" y="861850"/>
              <a:ext cx="400700" cy="424575"/>
            </a:xfrm>
            <a:custGeom>
              <a:avLst/>
              <a:gdLst/>
              <a:ahLst/>
              <a:cxnLst/>
              <a:rect l="l" t="t" r="r" b="b"/>
              <a:pathLst>
                <a:path w="16028" h="16983" extrusionOk="0">
                  <a:moveTo>
                    <a:pt x="4668" y="4530"/>
                  </a:moveTo>
                  <a:lnTo>
                    <a:pt x="4668" y="10191"/>
                  </a:lnTo>
                  <a:lnTo>
                    <a:pt x="4104" y="10191"/>
                  </a:lnTo>
                  <a:cubicBezTo>
                    <a:pt x="2539" y="10191"/>
                    <a:pt x="1271" y="8923"/>
                    <a:pt x="1271" y="7359"/>
                  </a:cubicBezTo>
                  <a:cubicBezTo>
                    <a:pt x="1271" y="5795"/>
                    <a:pt x="2539" y="4530"/>
                    <a:pt x="4104" y="4530"/>
                  </a:cubicBezTo>
                  <a:close/>
                  <a:moveTo>
                    <a:pt x="6972" y="4530"/>
                  </a:moveTo>
                  <a:lnTo>
                    <a:pt x="6972" y="10191"/>
                  </a:lnTo>
                  <a:lnTo>
                    <a:pt x="5800" y="10191"/>
                  </a:lnTo>
                  <a:lnTo>
                    <a:pt x="5800" y="4530"/>
                  </a:lnTo>
                  <a:close/>
                  <a:moveTo>
                    <a:pt x="12633" y="1565"/>
                  </a:moveTo>
                  <a:lnTo>
                    <a:pt x="12633" y="13153"/>
                  </a:lnTo>
                  <a:lnTo>
                    <a:pt x="8104" y="10436"/>
                  </a:lnTo>
                  <a:lnTo>
                    <a:pt x="8104" y="4282"/>
                  </a:lnTo>
                  <a:lnTo>
                    <a:pt x="12633" y="1565"/>
                  </a:lnTo>
                  <a:close/>
                  <a:moveTo>
                    <a:pt x="14330" y="1133"/>
                  </a:moveTo>
                  <a:cubicBezTo>
                    <a:pt x="14644" y="1133"/>
                    <a:pt x="14898" y="1384"/>
                    <a:pt x="14898" y="1698"/>
                  </a:cubicBezTo>
                  <a:lnTo>
                    <a:pt x="14898" y="13021"/>
                  </a:lnTo>
                  <a:cubicBezTo>
                    <a:pt x="14898" y="13335"/>
                    <a:pt x="14644" y="13588"/>
                    <a:pt x="14330" y="13588"/>
                  </a:cubicBezTo>
                  <a:lnTo>
                    <a:pt x="13766" y="13588"/>
                  </a:lnTo>
                  <a:lnTo>
                    <a:pt x="13766" y="1133"/>
                  </a:lnTo>
                  <a:close/>
                  <a:moveTo>
                    <a:pt x="5800" y="11324"/>
                  </a:moveTo>
                  <a:lnTo>
                    <a:pt x="5800" y="15285"/>
                  </a:lnTo>
                  <a:cubicBezTo>
                    <a:pt x="5800" y="15599"/>
                    <a:pt x="5547" y="15850"/>
                    <a:pt x="5236" y="15850"/>
                  </a:cubicBezTo>
                  <a:cubicBezTo>
                    <a:pt x="4922" y="15850"/>
                    <a:pt x="4668" y="15599"/>
                    <a:pt x="4668" y="15285"/>
                  </a:cubicBezTo>
                  <a:lnTo>
                    <a:pt x="4668" y="11324"/>
                  </a:lnTo>
                  <a:close/>
                  <a:moveTo>
                    <a:pt x="13132" y="1"/>
                  </a:moveTo>
                  <a:lnTo>
                    <a:pt x="13098" y="7"/>
                  </a:lnTo>
                  <a:lnTo>
                    <a:pt x="13074" y="10"/>
                  </a:lnTo>
                  <a:cubicBezTo>
                    <a:pt x="13065" y="10"/>
                    <a:pt x="13056" y="16"/>
                    <a:pt x="13047" y="19"/>
                  </a:cubicBezTo>
                  <a:cubicBezTo>
                    <a:pt x="13038" y="22"/>
                    <a:pt x="13029" y="22"/>
                    <a:pt x="13020" y="25"/>
                  </a:cubicBezTo>
                  <a:lnTo>
                    <a:pt x="12996" y="34"/>
                  </a:lnTo>
                  <a:lnTo>
                    <a:pt x="12966" y="46"/>
                  </a:lnTo>
                  <a:lnTo>
                    <a:pt x="12947" y="58"/>
                  </a:lnTo>
                  <a:cubicBezTo>
                    <a:pt x="12935" y="61"/>
                    <a:pt x="12926" y="67"/>
                    <a:pt x="12917" y="73"/>
                  </a:cubicBezTo>
                  <a:lnTo>
                    <a:pt x="12908" y="79"/>
                  </a:lnTo>
                  <a:lnTo>
                    <a:pt x="7380" y="3398"/>
                  </a:lnTo>
                  <a:lnTo>
                    <a:pt x="4104" y="3398"/>
                  </a:lnTo>
                  <a:cubicBezTo>
                    <a:pt x="2023" y="3398"/>
                    <a:pt x="299" y="5001"/>
                    <a:pt x="151" y="7075"/>
                  </a:cubicBezTo>
                  <a:cubicBezTo>
                    <a:pt x="0" y="9150"/>
                    <a:pt x="1480" y="10986"/>
                    <a:pt x="3536" y="11281"/>
                  </a:cubicBezTo>
                  <a:lnTo>
                    <a:pt x="3536" y="15285"/>
                  </a:lnTo>
                  <a:cubicBezTo>
                    <a:pt x="3536" y="16224"/>
                    <a:pt x="4297" y="16982"/>
                    <a:pt x="5236" y="16982"/>
                  </a:cubicBezTo>
                  <a:cubicBezTo>
                    <a:pt x="6172" y="16982"/>
                    <a:pt x="6933" y="16224"/>
                    <a:pt x="6933" y="15285"/>
                  </a:cubicBezTo>
                  <a:lnTo>
                    <a:pt x="6933" y="11324"/>
                  </a:lnTo>
                  <a:lnTo>
                    <a:pt x="7380" y="11324"/>
                  </a:lnTo>
                  <a:lnTo>
                    <a:pt x="12908" y="14639"/>
                  </a:lnTo>
                  <a:cubicBezTo>
                    <a:pt x="12911" y="14642"/>
                    <a:pt x="12914" y="14642"/>
                    <a:pt x="12920" y="14645"/>
                  </a:cubicBezTo>
                  <a:lnTo>
                    <a:pt x="12935" y="14654"/>
                  </a:lnTo>
                  <a:cubicBezTo>
                    <a:pt x="12947" y="14660"/>
                    <a:pt x="12963" y="14666"/>
                    <a:pt x="12975" y="14672"/>
                  </a:cubicBezTo>
                  <a:lnTo>
                    <a:pt x="12984" y="14675"/>
                  </a:lnTo>
                  <a:cubicBezTo>
                    <a:pt x="12996" y="14681"/>
                    <a:pt x="13011" y="14687"/>
                    <a:pt x="13023" y="14690"/>
                  </a:cubicBezTo>
                  <a:lnTo>
                    <a:pt x="13038" y="14696"/>
                  </a:lnTo>
                  <a:cubicBezTo>
                    <a:pt x="13053" y="14699"/>
                    <a:pt x="13068" y="14702"/>
                    <a:pt x="13083" y="14708"/>
                  </a:cubicBezTo>
                  <a:cubicBezTo>
                    <a:pt x="13101" y="14712"/>
                    <a:pt x="13117" y="14715"/>
                    <a:pt x="13135" y="14715"/>
                  </a:cubicBezTo>
                  <a:lnTo>
                    <a:pt x="13144" y="14715"/>
                  </a:lnTo>
                  <a:cubicBezTo>
                    <a:pt x="13162" y="14715"/>
                    <a:pt x="13180" y="14718"/>
                    <a:pt x="13198" y="14718"/>
                  </a:cubicBezTo>
                  <a:lnTo>
                    <a:pt x="14330" y="14718"/>
                  </a:lnTo>
                  <a:cubicBezTo>
                    <a:pt x="15266" y="14718"/>
                    <a:pt x="16027" y="13957"/>
                    <a:pt x="16027" y="13021"/>
                  </a:cubicBezTo>
                  <a:lnTo>
                    <a:pt x="16027" y="1698"/>
                  </a:lnTo>
                  <a:cubicBezTo>
                    <a:pt x="16027" y="759"/>
                    <a:pt x="15266" y="1"/>
                    <a:pt x="143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</a:endParaRPr>
            </a:p>
          </p:txBody>
        </p:sp>
      </p:grpSp>
      <p:grpSp>
        <p:nvGrpSpPr>
          <p:cNvPr id="432" name="Google Shape;432;p35"/>
          <p:cNvGrpSpPr/>
          <p:nvPr/>
        </p:nvGrpSpPr>
        <p:grpSpPr>
          <a:xfrm>
            <a:off x="511418" y="4614362"/>
            <a:ext cx="237735" cy="225844"/>
            <a:chOff x="2139425" y="2682250"/>
            <a:chExt cx="298550" cy="296150"/>
          </a:xfrm>
        </p:grpSpPr>
        <p:sp>
          <p:nvSpPr>
            <p:cNvPr id="433" name="Google Shape;433;p35"/>
            <p:cNvSpPr/>
            <p:nvPr/>
          </p:nvSpPr>
          <p:spPr>
            <a:xfrm>
              <a:off x="2139425" y="2787000"/>
              <a:ext cx="159125" cy="191400"/>
            </a:xfrm>
            <a:custGeom>
              <a:avLst/>
              <a:gdLst/>
              <a:ahLst/>
              <a:cxnLst/>
              <a:rect l="l" t="t" r="r" b="b"/>
              <a:pathLst>
                <a:path w="6365" h="7656" extrusionOk="0">
                  <a:moveTo>
                    <a:pt x="3214" y="630"/>
                  </a:moveTo>
                  <a:cubicBezTo>
                    <a:pt x="3813" y="630"/>
                    <a:pt x="4286" y="1103"/>
                    <a:pt x="4286" y="1670"/>
                  </a:cubicBezTo>
                  <a:cubicBezTo>
                    <a:pt x="4286" y="2206"/>
                    <a:pt x="3813" y="2678"/>
                    <a:pt x="3214" y="2678"/>
                  </a:cubicBezTo>
                  <a:cubicBezTo>
                    <a:pt x="2647" y="2678"/>
                    <a:pt x="2175" y="2206"/>
                    <a:pt x="2175" y="1670"/>
                  </a:cubicBezTo>
                  <a:cubicBezTo>
                    <a:pt x="2175" y="1166"/>
                    <a:pt x="2647" y="630"/>
                    <a:pt x="3214" y="630"/>
                  </a:cubicBezTo>
                  <a:close/>
                  <a:moveTo>
                    <a:pt x="3183" y="3403"/>
                  </a:moveTo>
                  <a:cubicBezTo>
                    <a:pt x="4538" y="3403"/>
                    <a:pt x="5609" y="4506"/>
                    <a:pt x="5609" y="5829"/>
                  </a:cubicBezTo>
                  <a:lnTo>
                    <a:pt x="5609" y="6931"/>
                  </a:lnTo>
                  <a:lnTo>
                    <a:pt x="757" y="6931"/>
                  </a:lnTo>
                  <a:lnTo>
                    <a:pt x="757" y="5829"/>
                  </a:lnTo>
                  <a:cubicBezTo>
                    <a:pt x="757" y="4506"/>
                    <a:pt x="1860" y="3403"/>
                    <a:pt x="3183" y="3403"/>
                  </a:cubicBezTo>
                  <a:close/>
                  <a:moveTo>
                    <a:pt x="3183" y="0"/>
                  </a:moveTo>
                  <a:cubicBezTo>
                    <a:pt x="2238" y="0"/>
                    <a:pt x="1419" y="788"/>
                    <a:pt x="1419" y="1733"/>
                  </a:cubicBezTo>
                  <a:cubicBezTo>
                    <a:pt x="1419" y="2206"/>
                    <a:pt x="1608" y="2678"/>
                    <a:pt x="1954" y="2993"/>
                  </a:cubicBezTo>
                  <a:cubicBezTo>
                    <a:pt x="820" y="3466"/>
                    <a:pt x="1" y="4569"/>
                    <a:pt x="1" y="5892"/>
                  </a:cubicBezTo>
                  <a:lnTo>
                    <a:pt x="1" y="7309"/>
                  </a:lnTo>
                  <a:cubicBezTo>
                    <a:pt x="64" y="7498"/>
                    <a:pt x="222" y="7656"/>
                    <a:pt x="442" y="7656"/>
                  </a:cubicBezTo>
                  <a:lnTo>
                    <a:pt x="6018" y="7656"/>
                  </a:lnTo>
                  <a:cubicBezTo>
                    <a:pt x="6207" y="7656"/>
                    <a:pt x="6365" y="7498"/>
                    <a:pt x="6365" y="7309"/>
                  </a:cubicBezTo>
                  <a:lnTo>
                    <a:pt x="6365" y="5892"/>
                  </a:lnTo>
                  <a:cubicBezTo>
                    <a:pt x="6365" y="4569"/>
                    <a:pt x="5546" y="3466"/>
                    <a:pt x="4412" y="2993"/>
                  </a:cubicBezTo>
                  <a:cubicBezTo>
                    <a:pt x="4758" y="2647"/>
                    <a:pt x="4947" y="2206"/>
                    <a:pt x="4947" y="1733"/>
                  </a:cubicBezTo>
                  <a:cubicBezTo>
                    <a:pt x="4947" y="788"/>
                    <a:pt x="4160" y="0"/>
                    <a:pt x="318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/>
            </a:p>
          </p:txBody>
        </p:sp>
        <p:sp>
          <p:nvSpPr>
            <p:cNvPr id="434" name="Google Shape;434;p35"/>
            <p:cNvSpPr/>
            <p:nvPr/>
          </p:nvSpPr>
          <p:spPr>
            <a:xfrm>
              <a:off x="2280425" y="26822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82" y="662"/>
                  </a:moveTo>
                  <a:cubicBezTo>
                    <a:pt x="4506" y="662"/>
                    <a:pt x="5608" y="1764"/>
                    <a:pt x="5608" y="3088"/>
                  </a:cubicBezTo>
                  <a:cubicBezTo>
                    <a:pt x="5577" y="4442"/>
                    <a:pt x="4474" y="5545"/>
                    <a:pt x="3151" y="5545"/>
                  </a:cubicBezTo>
                  <a:cubicBezTo>
                    <a:pt x="2710" y="5545"/>
                    <a:pt x="2300" y="5419"/>
                    <a:pt x="1954" y="5230"/>
                  </a:cubicBezTo>
                  <a:cubicBezTo>
                    <a:pt x="1891" y="5198"/>
                    <a:pt x="1796" y="5198"/>
                    <a:pt x="1733" y="5198"/>
                  </a:cubicBezTo>
                  <a:lnTo>
                    <a:pt x="946" y="5388"/>
                  </a:lnTo>
                  <a:lnTo>
                    <a:pt x="1166" y="4663"/>
                  </a:lnTo>
                  <a:cubicBezTo>
                    <a:pt x="1198" y="4568"/>
                    <a:pt x="1166" y="4474"/>
                    <a:pt x="1135" y="4411"/>
                  </a:cubicBezTo>
                  <a:cubicBezTo>
                    <a:pt x="883" y="4001"/>
                    <a:pt x="725" y="3560"/>
                    <a:pt x="725" y="3088"/>
                  </a:cubicBezTo>
                  <a:cubicBezTo>
                    <a:pt x="725" y="1764"/>
                    <a:pt x="1828" y="662"/>
                    <a:pt x="3182" y="662"/>
                  </a:cubicBezTo>
                  <a:close/>
                  <a:moveTo>
                    <a:pt x="3151" y="0"/>
                  </a:moveTo>
                  <a:cubicBezTo>
                    <a:pt x="1418" y="0"/>
                    <a:pt x="32" y="1418"/>
                    <a:pt x="32" y="3088"/>
                  </a:cubicBezTo>
                  <a:cubicBezTo>
                    <a:pt x="32" y="3655"/>
                    <a:pt x="158" y="4159"/>
                    <a:pt x="410" y="4631"/>
                  </a:cubicBezTo>
                  <a:lnTo>
                    <a:pt x="32" y="5766"/>
                  </a:lnTo>
                  <a:cubicBezTo>
                    <a:pt x="0" y="5892"/>
                    <a:pt x="32" y="6018"/>
                    <a:pt x="95" y="6144"/>
                  </a:cubicBezTo>
                  <a:cubicBezTo>
                    <a:pt x="189" y="6207"/>
                    <a:pt x="315" y="6238"/>
                    <a:pt x="473" y="6238"/>
                  </a:cubicBezTo>
                  <a:lnTo>
                    <a:pt x="1765" y="5923"/>
                  </a:lnTo>
                  <a:cubicBezTo>
                    <a:pt x="2206" y="6175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51"/>
                  </a:cubicBezTo>
                  <a:cubicBezTo>
                    <a:pt x="6238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/>
            </a:p>
          </p:txBody>
        </p:sp>
        <p:sp>
          <p:nvSpPr>
            <p:cNvPr id="435" name="Google Shape;435;p35"/>
            <p:cNvSpPr/>
            <p:nvPr/>
          </p:nvSpPr>
          <p:spPr>
            <a:xfrm>
              <a:off x="2349725" y="2725550"/>
              <a:ext cx="18150" cy="17375"/>
            </a:xfrm>
            <a:custGeom>
              <a:avLst/>
              <a:gdLst/>
              <a:ahLst/>
              <a:cxnLst/>
              <a:rect l="l" t="t" r="r" b="b"/>
              <a:pathLst>
                <a:path w="726" h="695" extrusionOk="0">
                  <a:moveTo>
                    <a:pt x="379" y="1"/>
                  </a:moveTo>
                  <a:cubicBezTo>
                    <a:pt x="158" y="1"/>
                    <a:pt x="1" y="158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cubicBezTo>
                    <a:pt x="568" y="694"/>
                    <a:pt x="725" y="537"/>
                    <a:pt x="725" y="348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/>
            </a:p>
          </p:txBody>
        </p:sp>
        <p:sp>
          <p:nvSpPr>
            <p:cNvPr id="436" name="Google Shape;436;p35"/>
            <p:cNvSpPr/>
            <p:nvPr/>
          </p:nvSpPr>
          <p:spPr>
            <a:xfrm>
              <a:off x="2349725" y="27515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79" y="2111"/>
                  </a:cubicBezTo>
                  <a:cubicBezTo>
                    <a:pt x="568" y="2111"/>
                    <a:pt x="725" y="1954"/>
                    <a:pt x="725" y="1733"/>
                  </a:cubicBezTo>
                  <a:lnTo>
                    <a:pt x="725" y="379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/>
            </a:p>
          </p:txBody>
        </p:sp>
      </p:grpSp>
      <p:grpSp>
        <p:nvGrpSpPr>
          <p:cNvPr id="437" name="Google Shape;437;p35"/>
          <p:cNvGrpSpPr/>
          <p:nvPr/>
        </p:nvGrpSpPr>
        <p:grpSpPr>
          <a:xfrm>
            <a:off x="511400" y="1881333"/>
            <a:ext cx="237756" cy="237729"/>
            <a:chOff x="-48266125" y="1973375"/>
            <a:chExt cx="302450" cy="300125"/>
          </a:xfrm>
        </p:grpSpPr>
        <p:sp>
          <p:nvSpPr>
            <p:cNvPr id="438" name="Google Shape;438;p35"/>
            <p:cNvSpPr/>
            <p:nvPr/>
          </p:nvSpPr>
          <p:spPr>
            <a:xfrm>
              <a:off x="-48212575" y="2045050"/>
              <a:ext cx="122900" cy="123700"/>
            </a:xfrm>
            <a:custGeom>
              <a:avLst/>
              <a:gdLst/>
              <a:ahLst/>
              <a:cxnLst/>
              <a:rect l="l" t="t" r="r" b="b"/>
              <a:pathLst>
                <a:path w="4916" h="4948" extrusionOk="0">
                  <a:moveTo>
                    <a:pt x="1765" y="662"/>
                  </a:moveTo>
                  <a:cubicBezTo>
                    <a:pt x="2237" y="662"/>
                    <a:pt x="2647" y="946"/>
                    <a:pt x="2741" y="1387"/>
                  </a:cubicBezTo>
                  <a:lnTo>
                    <a:pt x="1765" y="1387"/>
                  </a:lnTo>
                  <a:cubicBezTo>
                    <a:pt x="1576" y="1387"/>
                    <a:pt x="1418" y="1545"/>
                    <a:pt x="1418" y="1734"/>
                  </a:cubicBezTo>
                  <a:lnTo>
                    <a:pt x="1418" y="2710"/>
                  </a:lnTo>
                  <a:cubicBezTo>
                    <a:pt x="1009" y="2584"/>
                    <a:pt x="725" y="2206"/>
                    <a:pt x="725" y="1734"/>
                  </a:cubicBezTo>
                  <a:cubicBezTo>
                    <a:pt x="725" y="1135"/>
                    <a:pt x="1166" y="662"/>
                    <a:pt x="1765" y="662"/>
                  </a:cubicBezTo>
                  <a:close/>
                  <a:moveTo>
                    <a:pt x="2741" y="2080"/>
                  </a:moveTo>
                  <a:cubicBezTo>
                    <a:pt x="2647" y="2395"/>
                    <a:pt x="2395" y="2616"/>
                    <a:pt x="2111" y="2710"/>
                  </a:cubicBezTo>
                  <a:lnTo>
                    <a:pt x="2111" y="2080"/>
                  </a:lnTo>
                  <a:close/>
                  <a:moveTo>
                    <a:pt x="4254" y="2080"/>
                  </a:moveTo>
                  <a:lnTo>
                    <a:pt x="4254" y="4191"/>
                  </a:lnTo>
                  <a:lnTo>
                    <a:pt x="2143" y="4191"/>
                  </a:lnTo>
                  <a:lnTo>
                    <a:pt x="2143" y="3466"/>
                  </a:lnTo>
                  <a:cubicBezTo>
                    <a:pt x="2804" y="3309"/>
                    <a:pt x="3340" y="2805"/>
                    <a:pt x="3497" y="2080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8"/>
                    <a:pt x="0" y="1765"/>
                  </a:cubicBezTo>
                  <a:cubicBezTo>
                    <a:pt x="0" y="2616"/>
                    <a:pt x="599" y="3340"/>
                    <a:pt x="1418" y="3498"/>
                  </a:cubicBezTo>
                  <a:lnTo>
                    <a:pt x="1418" y="4601"/>
                  </a:lnTo>
                  <a:cubicBezTo>
                    <a:pt x="1418" y="4790"/>
                    <a:pt x="1576" y="4947"/>
                    <a:pt x="1765" y="4947"/>
                  </a:cubicBezTo>
                  <a:lnTo>
                    <a:pt x="4569" y="4947"/>
                  </a:lnTo>
                  <a:cubicBezTo>
                    <a:pt x="4758" y="4947"/>
                    <a:pt x="4915" y="4790"/>
                    <a:pt x="4915" y="4601"/>
                  </a:cubicBezTo>
                  <a:lnTo>
                    <a:pt x="4915" y="1797"/>
                  </a:lnTo>
                  <a:cubicBezTo>
                    <a:pt x="4915" y="1576"/>
                    <a:pt x="4758" y="1419"/>
                    <a:pt x="4600" y="1419"/>
                  </a:cubicBezTo>
                  <a:lnTo>
                    <a:pt x="3497" y="1419"/>
                  </a:lnTo>
                  <a:cubicBezTo>
                    <a:pt x="3340" y="631"/>
                    <a:pt x="2647" y="1"/>
                    <a:pt x="176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/>
            </a:p>
          </p:txBody>
        </p:sp>
        <p:sp>
          <p:nvSpPr>
            <p:cNvPr id="439" name="Google Shape;439;p35"/>
            <p:cNvSpPr/>
            <p:nvPr/>
          </p:nvSpPr>
          <p:spPr>
            <a:xfrm>
              <a:off x="-48266125" y="1973375"/>
              <a:ext cx="230000" cy="300125"/>
            </a:xfrm>
            <a:custGeom>
              <a:avLst/>
              <a:gdLst/>
              <a:ahLst/>
              <a:cxnLst/>
              <a:rect l="l" t="t" r="r" b="b"/>
              <a:pathLst>
                <a:path w="9200" h="12005" extrusionOk="0">
                  <a:moveTo>
                    <a:pt x="7057" y="1198"/>
                  </a:moveTo>
                  <a:lnTo>
                    <a:pt x="7971" y="2112"/>
                  </a:lnTo>
                  <a:lnTo>
                    <a:pt x="7057" y="2112"/>
                  </a:lnTo>
                  <a:lnTo>
                    <a:pt x="7057" y="1198"/>
                  </a:lnTo>
                  <a:close/>
                  <a:moveTo>
                    <a:pt x="6396" y="694"/>
                  </a:moveTo>
                  <a:lnTo>
                    <a:pt x="6396" y="2458"/>
                  </a:lnTo>
                  <a:cubicBezTo>
                    <a:pt x="6396" y="2679"/>
                    <a:pt x="6553" y="2836"/>
                    <a:pt x="6742" y="2836"/>
                  </a:cubicBezTo>
                  <a:lnTo>
                    <a:pt x="8506" y="2836"/>
                  </a:lnTo>
                  <a:lnTo>
                    <a:pt x="8506" y="11280"/>
                  </a:lnTo>
                  <a:lnTo>
                    <a:pt x="756" y="11280"/>
                  </a:lnTo>
                  <a:lnTo>
                    <a:pt x="756" y="694"/>
                  </a:lnTo>
                  <a:close/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78" y="12004"/>
                  </a:cubicBezTo>
                  <a:lnTo>
                    <a:pt x="8790" y="12004"/>
                  </a:lnTo>
                  <a:cubicBezTo>
                    <a:pt x="8979" y="12004"/>
                    <a:pt x="9136" y="11847"/>
                    <a:pt x="9136" y="11658"/>
                  </a:cubicBezTo>
                  <a:lnTo>
                    <a:pt x="9136" y="2458"/>
                  </a:lnTo>
                  <a:cubicBezTo>
                    <a:pt x="9199" y="2395"/>
                    <a:pt x="9168" y="2301"/>
                    <a:pt x="9073" y="2238"/>
                  </a:cubicBezTo>
                  <a:lnTo>
                    <a:pt x="6931" y="95"/>
                  </a:lnTo>
                  <a:cubicBezTo>
                    <a:pt x="6868" y="32"/>
                    <a:pt x="6805" y="1"/>
                    <a:pt x="67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/>
            </a:p>
          </p:txBody>
        </p:sp>
        <p:sp>
          <p:nvSpPr>
            <p:cNvPr id="440" name="Google Shape;440;p35"/>
            <p:cNvSpPr/>
            <p:nvPr/>
          </p:nvSpPr>
          <p:spPr>
            <a:xfrm>
              <a:off x="-48018025" y="1991500"/>
              <a:ext cx="54350" cy="282000"/>
            </a:xfrm>
            <a:custGeom>
              <a:avLst/>
              <a:gdLst/>
              <a:ahLst/>
              <a:cxnLst/>
              <a:rect l="l" t="t" r="r" b="b"/>
              <a:pathLst>
                <a:path w="2174" h="11280" extrusionOk="0">
                  <a:moveTo>
                    <a:pt x="1071" y="1481"/>
                  </a:moveTo>
                  <a:lnTo>
                    <a:pt x="1260" y="2111"/>
                  </a:lnTo>
                  <a:lnTo>
                    <a:pt x="851" y="2111"/>
                  </a:lnTo>
                  <a:lnTo>
                    <a:pt x="1071" y="1481"/>
                  </a:lnTo>
                  <a:close/>
                  <a:moveTo>
                    <a:pt x="1418" y="2836"/>
                  </a:moveTo>
                  <a:lnTo>
                    <a:pt x="1418" y="7247"/>
                  </a:lnTo>
                  <a:lnTo>
                    <a:pt x="725" y="7247"/>
                  </a:lnTo>
                  <a:lnTo>
                    <a:pt x="725" y="2836"/>
                  </a:lnTo>
                  <a:close/>
                  <a:moveTo>
                    <a:pt x="1418" y="7971"/>
                  </a:moveTo>
                  <a:lnTo>
                    <a:pt x="1418" y="8664"/>
                  </a:lnTo>
                  <a:lnTo>
                    <a:pt x="725" y="8664"/>
                  </a:lnTo>
                  <a:lnTo>
                    <a:pt x="725" y="7971"/>
                  </a:lnTo>
                  <a:close/>
                  <a:moveTo>
                    <a:pt x="1449" y="9357"/>
                  </a:moveTo>
                  <a:lnTo>
                    <a:pt x="1449" y="10208"/>
                  </a:lnTo>
                  <a:cubicBezTo>
                    <a:pt x="1418" y="10397"/>
                    <a:pt x="1260" y="10555"/>
                    <a:pt x="1071" y="10555"/>
                  </a:cubicBezTo>
                  <a:cubicBezTo>
                    <a:pt x="882" y="10555"/>
                    <a:pt x="725" y="10397"/>
                    <a:pt x="725" y="10208"/>
                  </a:cubicBezTo>
                  <a:lnTo>
                    <a:pt x="725" y="9357"/>
                  </a:lnTo>
                  <a:close/>
                  <a:moveTo>
                    <a:pt x="1071" y="0"/>
                  </a:moveTo>
                  <a:cubicBezTo>
                    <a:pt x="945" y="0"/>
                    <a:pt x="788" y="95"/>
                    <a:pt x="756" y="253"/>
                  </a:cubicBezTo>
                  <a:cubicBezTo>
                    <a:pt x="0" y="2489"/>
                    <a:pt x="63" y="2363"/>
                    <a:pt x="63" y="2458"/>
                  </a:cubicBezTo>
                  <a:lnTo>
                    <a:pt x="63" y="10208"/>
                  </a:lnTo>
                  <a:cubicBezTo>
                    <a:pt x="63" y="10807"/>
                    <a:pt x="536" y="11279"/>
                    <a:pt x="1103" y="11279"/>
                  </a:cubicBezTo>
                  <a:cubicBezTo>
                    <a:pt x="1701" y="11279"/>
                    <a:pt x="2174" y="10807"/>
                    <a:pt x="2174" y="10208"/>
                  </a:cubicBezTo>
                  <a:lnTo>
                    <a:pt x="2111" y="2458"/>
                  </a:lnTo>
                  <a:lnTo>
                    <a:pt x="2111" y="2458"/>
                  </a:lnTo>
                  <a:cubicBezTo>
                    <a:pt x="2121" y="2468"/>
                    <a:pt x="2128" y="2472"/>
                    <a:pt x="2132" y="2472"/>
                  </a:cubicBezTo>
                  <a:cubicBezTo>
                    <a:pt x="2139" y="2472"/>
                    <a:pt x="2132" y="2458"/>
                    <a:pt x="2111" y="2458"/>
                  </a:cubicBezTo>
                  <a:lnTo>
                    <a:pt x="2111" y="2458"/>
                  </a:lnTo>
                  <a:lnTo>
                    <a:pt x="2111" y="2458"/>
                  </a:lnTo>
                  <a:cubicBezTo>
                    <a:pt x="2111" y="2363"/>
                    <a:pt x="2142" y="2584"/>
                    <a:pt x="1386" y="253"/>
                  </a:cubicBezTo>
                  <a:cubicBezTo>
                    <a:pt x="1355" y="95"/>
                    <a:pt x="1197" y="0"/>
                    <a:pt x="10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/>
            </a:p>
          </p:txBody>
        </p:sp>
        <p:sp>
          <p:nvSpPr>
            <p:cNvPr id="441" name="Google Shape;441;p35"/>
            <p:cNvSpPr/>
            <p:nvPr/>
          </p:nvSpPr>
          <p:spPr>
            <a:xfrm>
              <a:off x="-48211800" y="2221475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884" y="158"/>
                    <a:pt x="4727" y="1"/>
                    <a:pt x="45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/>
            </a:p>
          </p:txBody>
        </p:sp>
        <p:sp>
          <p:nvSpPr>
            <p:cNvPr id="442" name="Google Shape;442;p35"/>
            <p:cNvSpPr/>
            <p:nvPr/>
          </p:nvSpPr>
          <p:spPr>
            <a:xfrm>
              <a:off x="-48211800" y="2185250"/>
              <a:ext cx="87450" cy="18150"/>
            </a:xfrm>
            <a:custGeom>
              <a:avLst/>
              <a:gdLst/>
              <a:ahLst/>
              <a:cxnLst/>
              <a:rect l="l" t="t" r="r" b="b"/>
              <a:pathLst>
                <a:path w="3498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3151" y="725"/>
                  </a:lnTo>
                  <a:cubicBezTo>
                    <a:pt x="3372" y="725"/>
                    <a:pt x="3498" y="568"/>
                    <a:pt x="3498" y="379"/>
                  </a:cubicBezTo>
                  <a:cubicBezTo>
                    <a:pt x="3498" y="158"/>
                    <a:pt x="3372" y="1"/>
                    <a:pt x="315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/>
            </a:p>
          </p:txBody>
        </p:sp>
        <p:sp>
          <p:nvSpPr>
            <p:cNvPr id="443" name="Google Shape;443;p35"/>
            <p:cNvSpPr/>
            <p:nvPr/>
          </p:nvSpPr>
          <p:spPr>
            <a:xfrm>
              <a:off x="-48106250" y="21852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79"/>
                  </a:cubicBezTo>
                  <a:cubicBezTo>
                    <a:pt x="694" y="190"/>
                    <a:pt x="536" y="1"/>
                    <a:pt x="34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/>
            </a:p>
          </p:txBody>
        </p:sp>
      </p:grpSp>
      <p:sp>
        <p:nvSpPr>
          <p:cNvPr id="444" name="Google Shape;444;p35"/>
          <p:cNvSpPr/>
          <p:nvPr/>
        </p:nvSpPr>
        <p:spPr>
          <a:xfrm>
            <a:off x="511400" y="3526676"/>
            <a:ext cx="237740" cy="237733"/>
          </a:xfrm>
          <a:custGeom>
            <a:avLst/>
            <a:gdLst/>
            <a:ahLst/>
            <a:cxnLst/>
            <a:rect l="l" t="t" r="r" b="b"/>
            <a:pathLst>
              <a:path w="14147" h="14155" extrusionOk="0">
                <a:moveTo>
                  <a:pt x="7058" y="891"/>
                </a:moveTo>
                <a:lnTo>
                  <a:pt x="11311" y="3285"/>
                </a:lnTo>
                <a:lnTo>
                  <a:pt x="2805" y="3285"/>
                </a:lnTo>
                <a:lnTo>
                  <a:pt x="7058" y="891"/>
                </a:lnTo>
                <a:close/>
                <a:moveTo>
                  <a:pt x="12886" y="4136"/>
                </a:moveTo>
                <a:cubicBezTo>
                  <a:pt x="13107" y="4136"/>
                  <a:pt x="13264" y="4325"/>
                  <a:pt x="13264" y="4545"/>
                </a:cubicBezTo>
                <a:lnTo>
                  <a:pt x="13264" y="4986"/>
                </a:lnTo>
                <a:lnTo>
                  <a:pt x="851" y="4986"/>
                </a:lnTo>
                <a:lnTo>
                  <a:pt x="851" y="4545"/>
                </a:lnTo>
                <a:cubicBezTo>
                  <a:pt x="851" y="4325"/>
                  <a:pt x="1040" y="4136"/>
                  <a:pt x="1261" y="4136"/>
                </a:cubicBezTo>
                <a:close/>
                <a:moveTo>
                  <a:pt x="3309" y="5806"/>
                </a:moveTo>
                <a:lnTo>
                  <a:pt x="3309" y="9996"/>
                </a:lnTo>
                <a:lnTo>
                  <a:pt x="2490" y="9996"/>
                </a:lnTo>
                <a:lnTo>
                  <a:pt x="2490" y="5806"/>
                </a:lnTo>
                <a:close/>
                <a:moveTo>
                  <a:pt x="5798" y="5806"/>
                </a:moveTo>
                <a:lnTo>
                  <a:pt x="5798" y="9996"/>
                </a:lnTo>
                <a:lnTo>
                  <a:pt x="4128" y="9996"/>
                </a:lnTo>
                <a:lnTo>
                  <a:pt x="4128" y="5806"/>
                </a:lnTo>
                <a:close/>
                <a:moveTo>
                  <a:pt x="7499" y="5806"/>
                </a:moveTo>
                <a:lnTo>
                  <a:pt x="7499" y="9996"/>
                </a:lnTo>
                <a:lnTo>
                  <a:pt x="6617" y="9996"/>
                </a:lnTo>
                <a:lnTo>
                  <a:pt x="6617" y="5806"/>
                </a:lnTo>
                <a:close/>
                <a:moveTo>
                  <a:pt x="9956" y="5806"/>
                </a:moveTo>
                <a:lnTo>
                  <a:pt x="9956" y="9996"/>
                </a:lnTo>
                <a:lnTo>
                  <a:pt x="8286" y="9996"/>
                </a:lnTo>
                <a:lnTo>
                  <a:pt x="8286" y="5806"/>
                </a:lnTo>
                <a:close/>
                <a:moveTo>
                  <a:pt x="11626" y="5806"/>
                </a:moveTo>
                <a:lnTo>
                  <a:pt x="11626" y="9996"/>
                </a:lnTo>
                <a:lnTo>
                  <a:pt x="10807" y="9996"/>
                </a:lnTo>
                <a:lnTo>
                  <a:pt x="10807" y="5806"/>
                </a:lnTo>
                <a:close/>
                <a:moveTo>
                  <a:pt x="12004" y="10815"/>
                </a:moveTo>
                <a:cubicBezTo>
                  <a:pt x="12256" y="10815"/>
                  <a:pt x="12445" y="11004"/>
                  <a:pt x="12445" y="11256"/>
                </a:cubicBezTo>
                <a:lnTo>
                  <a:pt x="12445" y="11634"/>
                </a:lnTo>
                <a:lnTo>
                  <a:pt x="1670" y="11634"/>
                </a:lnTo>
                <a:lnTo>
                  <a:pt x="1670" y="11256"/>
                </a:lnTo>
                <a:cubicBezTo>
                  <a:pt x="1670" y="11004"/>
                  <a:pt x="1859" y="10815"/>
                  <a:pt x="2048" y="10815"/>
                </a:cubicBezTo>
                <a:close/>
                <a:moveTo>
                  <a:pt x="12886" y="12422"/>
                </a:moveTo>
                <a:cubicBezTo>
                  <a:pt x="13107" y="12422"/>
                  <a:pt x="13264" y="12642"/>
                  <a:pt x="13264" y="12863"/>
                </a:cubicBezTo>
                <a:lnTo>
                  <a:pt x="13264" y="13304"/>
                </a:lnTo>
                <a:lnTo>
                  <a:pt x="851" y="13304"/>
                </a:lnTo>
                <a:lnTo>
                  <a:pt x="851" y="12863"/>
                </a:lnTo>
                <a:cubicBezTo>
                  <a:pt x="851" y="12642"/>
                  <a:pt x="1040" y="12422"/>
                  <a:pt x="1261" y="12422"/>
                </a:cubicBezTo>
                <a:close/>
                <a:moveTo>
                  <a:pt x="7058" y="1"/>
                </a:moveTo>
                <a:cubicBezTo>
                  <a:pt x="6987" y="1"/>
                  <a:pt x="6916" y="24"/>
                  <a:pt x="6869" y="72"/>
                </a:cubicBezTo>
                <a:lnTo>
                  <a:pt x="1103" y="3348"/>
                </a:lnTo>
                <a:cubicBezTo>
                  <a:pt x="473" y="3411"/>
                  <a:pt x="1" y="3915"/>
                  <a:pt x="1" y="4545"/>
                </a:cubicBezTo>
                <a:lnTo>
                  <a:pt x="1" y="5365"/>
                </a:lnTo>
                <a:cubicBezTo>
                  <a:pt x="1" y="5617"/>
                  <a:pt x="221" y="5806"/>
                  <a:pt x="442" y="5806"/>
                </a:cubicBezTo>
                <a:lnTo>
                  <a:pt x="1702" y="5806"/>
                </a:lnTo>
                <a:lnTo>
                  <a:pt x="1702" y="10059"/>
                </a:lnTo>
                <a:cubicBezTo>
                  <a:pt x="1229" y="10216"/>
                  <a:pt x="883" y="10689"/>
                  <a:pt x="883" y="11256"/>
                </a:cubicBezTo>
                <a:lnTo>
                  <a:pt x="883" y="11729"/>
                </a:lnTo>
                <a:cubicBezTo>
                  <a:pt x="410" y="11886"/>
                  <a:pt x="64" y="12359"/>
                  <a:pt x="64" y="12894"/>
                </a:cubicBezTo>
                <a:lnTo>
                  <a:pt x="64" y="13713"/>
                </a:lnTo>
                <a:cubicBezTo>
                  <a:pt x="64" y="13965"/>
                  <a:pt x="253" y="14154"/>
                  <a:pt x="473" y="14154"/>
                </a:cubicBezTo>
                <a:lnTo>
                  <a:pt x="13768" y="14154"/>
                </a:lnTo>
                <a:cubicBezTo>
                  <a:pt x="13989" y="14154"/>
                  <a:pt x="14146" y="13965"/>
                  <a:pt x="14146" y="13713"/>
                </a:cubicBezTo>
                <a:lnTo>
                  <a:pt x="14146" y="12894"/>
                </a:lnTo>
                <a:cubicBezTo>
                  <a:pt x="14146" y="12359"/>
                  <a:pt x="13800" y="11918"/>
                  <a:pt x="13327" y="11729"/>
                </a:cubicBezTo>
                <a:lnTo>
                  <a:pt x="13327" y="11256"/>
                </a:lnTo>
                <a:cubicBezTo>
                  <a:pt x="13327" y="10689"/>
                  <a:pt x="12981" y="10248"/>
                  <a:pt x="12508" y="10059"/>
                </a:cubicBezTo>
                <a:lnTo>
                  <a:pt x="12508" y="5806"/>
                </a:lnTo>
                <a:lnTo>
                  <a:pt x="13768" y="5806"/>
                </a:lnTo>
                <a:cubicBezTo>
                  <a:pt x="13989" y="5806"/>
                  <a:pt x="14146" y="5617"/>
                  <a:pt x="14146" y="5396"/>
                </a:cubicBezTo>
                <a:lnTo>
                  <a:pt x="14146" y="4545"/>
                </a:lnTo>
                <a:cubicBezTo>
                  <a:pt x="14115" y="3915"/>
                  <a:pt x="13642" y="3380"/>
                  <a:pt x="13012" y="3348"/>
                </a:cubicBezTo>
                <a:lnTo>
                  <a:pt x="7247" y="72"/>
                </a:lnTo>
                <a:cubicBezTo>
                  <a:pt x="7200" y="24"/>
                  <a:pt x="7129" y="1"/>
                  <a:pt x="7058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/>
          </a:p>
        </p:txBody>
      </p:sp>
      <p:sp>
        <p:nvSpPr>
          <p:cNvPr id="445" name="Google Shape;445;p35"/>
          <p:cNvSpPr txBox="1"/>
          <p:nvPr/>
        </p:nvSpPr>
        <p:spPr>
          <a:xfrm>
            <a:off x="8286600" y="4743300"/>
            <a:ext cx="857400" cy="38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300" dirty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IND</a:t>
            </a:r>
            <a:r>
              <a:rPr lang="en" sz="1300" dirty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cs-CZ" sz="1300" dirty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3</a:t>
            </a:r>
            <a:endParaRPr sz="1300" dirty="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  <p:extLst>
      <p:ext uri="{BB962C8B-B14F-4D97-AF65-F5344CB8AC3E}">
        <p14:creationId xmlns:p14="http://schemas.microsoft.com/office/powerpoint/2010/main" val="362316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00"/>
                            </p:stCondLst>
                            <p:childTnLst>
                              <p:par>
                                <p:cTn id="9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5" grpId="0" build="p"/>
      <p:bldP spid="396" grpId="0"/>
      <p:bldP spid="408" grpId="0"/>
      <p:bldP spid="409" grpId="0" animBg="1"/>
      <p:bldP spid="410" grpId="0" animBg="1"/>
      <p:bldP spid="411" grpId="0" animBg="1"/>
      <p:bldP spid="412" grpId="0" animBg="1"/>
      <p:bldP spid="413" grpId="0" animBg="1"/>
      <p:bldP spid="414" grpId="0" animBg="1"/>
      <p:bldP spid="415" grpId="0" animBg="1"/>
      <p:bldP spid="416" grpId="0" animBg="1"/>
      <p:bldP spid="44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0" name="Google Shape;450;p36"/>
          <p:cNvGrpSpPr/>
          <p:nvPr/>
        </p:nvGrpSpPr>
        <p:grpSpPr>
          <a:xfrm rot="10800000">
            <a:off x="-3815759" y="1099486"/>
            <a:ext cx="8195683" cy="615698"/>
            <a:chOff x="1049383" y="399400"/>
            <a:chExt cx="7288939" cy="1984201"/>
          </a:xfrm>
        </p:grpSpPr>
        <p:sp>
          <p:nvSpPr>
            <p:cNvPr id="451" name="Google Shape;451;p36"/>
            <p:cNvSpPr/>
            <p:nvPr/>
          </p:nvSpPr>
          <p:spPr>
            <a:xfrm rot="10800000">
              <a:off x="1049383" y="399401"/>
              <a:ext cx="72756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800"/>
                <a:t> </a:t>
              </a:r>
              <a:endParaRPr sz="1800"/>
            </a:p>
          </p:txBody>
        </p:sp>
        <p:sp>
          <p:nvSpPr>
            <p:cNvPr id="452" name="Google Shape;452;p36"/>
            <p:cNvSpPr/>
            <p:nvPr/>
          </p:nvSpPr>
          <p:spPr>
            <a:xfrm rot="10800000">
              <a:off x="1543784" y="399401"/>
              <a:ext cx="67812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800"/>
                <a:t> </a:t>
              </a:r>
              <a:endParaRPr sz="1800"/>
            </a:p>
          </p:txBody>
        </p:sp>
        <p:sp>
          <p:nvSpPr>
            <p:cNvPr id="453" name="Google Shape;453;p36"/>
            <p:cNvSpPr/>
            <p:nvPr/>
          </p:nvSpPr>
          <p:spPr>
            <a:xfrm rot="10800000">
              <a:off x="2038184" y="399401"/>
              <a:ext cx="62868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800"/>
                <a:t> </a:t>
              </a:r>
              <a:endParaRPr sz="1800"/>
            </a:p>
          </p:txBody>
        </p:sp>
        <p:sp>
          <p:nvSpPr>
            <p:cNvPr id="454" name="Google Shape;454;p36"/>
            <p:cNvSpPr/>
            <p:nvPr/>
          </p:nvSpPr>
          <p:spPr>
            <a:xfrm rot="10800000">
              <a:off x="2532421" y="399401"/>
              <a:ext cx="58059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800"/>
                <a:t> </a:t>
              </a:r>
              <a:endParaRPr sz="1800"/>
            </a:p>
          </p:txBody>
        </p:sp>
        <p:sp>
          <p:nvSpPr>
            <p:cNvPr id="455" name="Google Shape;455;p36"/>
            <p:cNvSpPr/>
            <p:nvPr/>
          </p:nvSpPr>
          <p:spPr>
            <a:xfrm rot="10800000">
              <a:off x="3026821" y="399401"/>
              <a:ext cx="53115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800"/>
                <a:t> </a:t>
              </a:r>
              <a:endParaRPr sz="1800"/>
            </a:p>
          </p:txBody>
        </p:sp>
        <p:sp>
          <p:nvSpPr>
            <p:cNvPr id="456" name="Google Shape;456;p36"/>
            <p:cNvSpPr/>
            <p:nvPr/>
          </p:nvSpPr>
          <p:spPr>
            <a:xfrm rot="10800000">
              <a:off x="3521222" y="399401"/>
              <a:ext cx="48171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800"/>
                <a:t> </a:t>
              </a:r>
              <a:endParaRPr sz="1800"/>
            </a:p>
          </p:txBody>
        </p:sp>
        <p:sp>
          <p:nvSpPr>
            <p:cNvPr id="457" name="Google Shape;457;p36"/>
            <p:cNvSpPr/>
            <p:nvPr/>
          </p:nvSpPr>
          <p:spPr>
            <a:xfrm rot="10800000">
              <a:off x="4015622" y="399401"/>
              <a:ext cx="43227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458" name="Google Shape;458;p36"/>
            <p:cNvSpPr/>
            <p:nvPr/>
          </p:nvSpPr>
          <p:spPr>
            <a:xfrm rot="10800000">
              <a:off x="4510115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459" name="Google Shape;459;p36"/>
            <p:cNvSpPr/>
            <p:nvPr/>
          </p:nvSpPr>
          <p:spPr>
            <a:xfrm rot="10800000">
              <a:off x="5004533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341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460" name="Google Shape;460;p36"/>
            <p:cNvSpPr/>
            <p:nvPr/>
          </p:nvSpPr>
          <p:spPr>
            <a:xfrm rot="10800000">
              <a:off x="5498952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800"/>
                <a:t> </a:t>
              </a:r>
              <a:endParaRPr sz="1800"/>
            </a:p>
          </p:txBody>
        </p:sp>
      </p:grpSp>
      <p:grpSp>
        <p:nvGrpSpPr>
          <p:cNvPr id="461" name="Google Shape;461;p36"/>
          <p:cNvGrpSpPr/>
          <p:nvPr/>
        </p:nvGrpSpPr>
        <p:grpSpPr>
          <a:xfrm>
            <a:off x="4764101" y="1084950"/>
            <a:ext cx="8195683" cy="615698"/>
            <a:chOff x="1049383" y="399400"/>
            <a:chExt cx="7288939" cy="1984201"/>
          </a:xfrm>
        </p:grpSpPr>
        <p:sp>
          <p:nvSpPr>
            <p:cNvPr id="462" name="Google Shape;462;p36"/>
            <p:cNvSpPr/>
            <p:nvPr/>
          </p:nvSpPr>
          <p:spPr>
            <a:xfrm rot="10800000">
              <a:off x="1049383" y="399401"/>
              <a:ext cx="72756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800"/>
                <a:t> </a:t>
              </a:r>
              <a:endParaRPr sz="1800"/>
            </a:p>
          </p:txBody>
        </p:sp>
        <p:sp>
          <p:nvSpPr>
            <p:cNvPr id="463" name="Google Shape;463;p36"/>
            <p:cNvSpPr/>
            <p:nvPr/>
          </p:nvSpPr>
          <p:spPr>
            <a:xfrm rot="10800000">
              <a:off x="1543784" y="399401"/>
              <a:ext cx="67812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800"/>
                <a:t> </a:t>
              </a:r>
              <a:endParaRPr sz="1800"/>
            </a:p>
          </p:txBody>
        </p:sp>
        <p:sp>
          <p:nvSpPr>
            <p:cNvPr id="464" name="Google Shape;464;p36"/>
            <p:cNvSpPr/>
            <p:nvPr/>
          </p:nvSpPr>
          <p:spPr>
            <a:xfrm rot="10800000">
              <a:off x="2038184" y="399401"/>
              <a:ext cx="62868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800"/>
                <a:t> </a:t>
              </a:r>
              <a:endParaRPr sz="1800"/>
            </a:p>
          </p:txBody>
        </p:sp>
        <p:sp>
          <p:nvSpPr>
            <p:cNvPr id="465" name="Google Shape;465;p36"/>
            <p:cNvSpPr/>
            <p:nvPr/>
          </p:nvSpPr>
          <p:spPr>
            <a:xfrm rot="10800000">
              <a:off x="2532421" y="399401"/>
              <a:ext cx="58059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800"/>
                <a:t> </a:t>
              </a:r>
              <a:endParaRPr sz="1800"/>
            </a:p>
          </p:txBody>
        </p:sp>
        <p:sp>
          <p:nvSpPr>
            <p:cNvPr id="466" name="Google Shape;466;p36"/>
            <p:cNvSpPr/>
            <p:nvPr/>
          </p:nvSpPr>
          <p:spPr>
            <a:xfrm rot="10800000">
              <a:off x="3026821" y="399401"/>
              <a:ext cx="53115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800"/>
                <a:t> </a:t>
              </a:r>
              <a:endParaRPr sz="1800"/>
            </a:p>
          </p:txBody>
        </p:sp>
        <p:sp>
          <p:nvSpPr>
            <p:cNvPr id="467" name="Google Shape;467;p36"/>
            <p:cNvSpPr/>
            <p:nvPr/>
          </p:nvSpPr>
          <p:spPr>
            <a:xfrm rot="10800000">
              <a:off x="3521222" y="399401"/>
              <a:ext cx="48171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800"/>
                <a:t> </a:t>
              </a:r>
              <a:endParaRPr sz="1800"/>
            </a:p>
          </p:txBody>
        </p:sp>
        <p:sp>
          <p:nvSpPr>
            <p:cNvPr id="468" name="Google Shape;468;p36"/>
            <p:cNvSpPr/>
            <p:nvPr/>
          </p:nvSpPr>
          <p:spPr>
            <a:xfrm rot="10800000">
              <a:off x="4015622" y="399401"/>
              <a:ext cx="43227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469" name="Google Shape;469;p36"/>
            <p:cNvSpPr/>
            <p:nvPr/>
          </p:nvSpPr>
          <p:spPr>
            <a:xfrm rot="10800000">
              <a:off x="4510115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470" name="Google Shape;470;p36"/>
            <p:cNvSpPr/>
            <p:nvPr/>
          </p:nvSpPr>
          <p:spPr>
            <a:xfrm rot="10800000">
              <a:off x="5004533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341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471" name="Google Shape;471;p36"/>
            <p:cNvSpPr/>
            <p:nvPr/>
          </p:nvSpPr>
          <p:spPr>
            <a:xfrm rot="10800000">
              <a:off x="5498952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800"/>
                <a:t> </a:t>
              </a:r>
              <a:endParaRPr sz="1800"/>
            </a:p>
          </p:txBody>
        </p:sp>
      </p:grpSp>
      <p:sp>
        <p:nvSpPr>
          <p:cNvPr id="472" name="Google Shape;472;p36"/>
          <p:cNvSpPr txBox="1">
            <a:spLocks noGrp="1"/>
          </p:cNvSpPr>
          <p:nvPr>
            <p:ph type="title"/>
          </p:nvPr>
        </p:nvSpPr>
        <p:spPr>
          <a:xfrm>
            <a:off x="713250" y="22545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dirty="0"/>
              <a:t>Unlautere Werbung</a:t>
            </a:r>
            <a:endParaRPr sz="2800" dirty="0"/>
          </a:p>
        </p:txBody>
      </p:sp>
      <p:sp>
        <p:nvSpPr>
          <p:cNvPr id="473" name="Google Shape;473;p36"/>
          <p:cNvSpPr txBox="1">
            <a:spLocks noGrp="1"/>
          </p:cNvSpPr>
          <p:nvPr>
            <p:ph type="subTitle" idx="1"/>
          </p:nvPr>
        </p:nvSpPr>
        <p:spPr>
          <a:xfrm>
            <a:off x="1733625" y="1099600"/>
            <a:ext cx="2317500" cy="6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dirty="0">
                <a:solidFill>
                  <a:schemeClr val="tx2"/>
                </a:solidFill>
                <a:uFill>
                  <a:noFill/>
                </a:u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Tschechien</a:t>
            </a:r>
            <a:endParaRPr sz="2200" dirty="0">
              <a:solidFill>
                <a:schemeClr val="tx2"/>
              </a:solidFill>
            </a:endParaRPr>
          </a:p>
        </p:txBody>
      </p:sp>
      <p:sp>
        <p:nvSpPr>
          <p:cNvPr id="474" name="Google Shape;474;p36"/>
          <p:cNvSpPr txBox="1">
            <a:spLocks noGrp="1"/>
          </p:cNvSpPr>
          <p:nvPr>
            <p:ph type="subTitle" idx="3"/>
          </p:nvPr>
        </p:nvSpPr>
        <p:spPr>
          <a:xfrm>
            <a:off x="5061525" y="1099600"/>
            <a:ext cx="2706600" cy="6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dirty="0">
                <a:solidFill>
                  <a:schemeClr val="tx2"/>
                </a:solidFill>
                <a:uFill>
                  <a:noFill/>
                </a:u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Deutschland</a:t>
            </a:r>
            <a:endParaRPr sz="2200" dirty="0">
              <a:solidFill>
                <a:schemeClr val="tx2"/>
              </a:solidFill>
            </a:endParaRPr>
          </a:p>
        </p:txBody>
      </p:sp>
      <p:sp>
        <p:nvSpPr>
          <p:cNvPr id="475" name="Google Shape;475;p36"/>
          <p:cNvSpPr txBox="1">
            <a:spLocks noGrp="1"/>
          </p:cNvSpPr>
          <p:nvPr>
            <p:ph type="subTitle" idx="4"/>
          </p:nvPr>
        </p:nvSpPr>
        <p:spPr>
          <a:xfrm>
            <a:off x="4764100" y="1911238"/>
            <a:ext cx="3945900" cy="57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Reguliert durch das Gesetz gegen den unlauteren Werbung</a:t>
            </a:r>
            <a:endParaRPr sz="1700" dirty="0">
              <a:solidFill>
                <a:schemeClr val="lt2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476" name="Google Shape;476;p36"/>
          <p:cNvSpPr txBox="1">
            <a:spLocks noGrp="1"/>
          </p:cNvSpPr>
          <p:nvPr>
            <p:ph type="subTitle" idx="2"/>
          </p:nvPr>
        </p:nvSpPr>
        <p:spPr>
          <a:xfrm>
            <a:off x="51000" y="1870350"/>
            <a:ext cx="4329000" cy="869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Reguliert durch das Verbraucherschutz</a:t>
            </a:r>
            <a:r>
              <a:rPr lang="cs-CZ" sz="1700" dirty="0" err="1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gesetz</a:t>
            </a:r>
            <a:r>
              <a:rPr lang="en" sz="1700" dirty="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und das Gesetz zur Regelung der Werbung</a:t>
            </a:r>
            <a:endParaRPr sz="1700" dirty="0">
              <a:solidFill>
                <a:schemeClr val="lt2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grpSp>
        <p:nvGrpSpPr>
          <p:cNvPr id="477" name="Google Shape;477;p36"/>
          <p:cNvGrpSpPr/>
          <p:nvPr/>
        </p:nvGrpSpPr>
        <p:grpSpPr>
          <a:xfrm>
            <a:off x="1674911" y="310636"/>
            <a:ext cx="402347" cy="402347"/>
            <a:chOff x="2081650" y="4993750"/>
            <a:chExt cx="483125" cy="483125"/>
          </a:xfrm>
        </p:grpSpPr>
        <p:sp>
          <p:nvSpPr>
            <p:cNvPr id="478" name="Google Shape;478;p36"/>
            <p:cNvSpPr/>
            <p:nvPr/>
          </p:nvSpPr>
          <p:spPr>
            <a:xfrm>
              <a:off x="2081650" y="4993750"/>
              <a:ext cx="483125" cy="483125"/>
            </a:xfrm>
            <a:custGeom>
              <a:avLst/>
              <a:gdLst/>
              <a:ahLst/>
              <a:cxnLst/>
              <a:rect l="l" t="t" r="r" b="b"/>
              <a:pathLst>
                <a:path w="19325" h="19325" extrusionOk="0">
                  <a:moveTo>
                    <a:pt x="9663" y="1133"/>
                  </a:moveTo>
                  <a:cubicBezTo>
                    <a:pt x="11824" y="1133"/>
                    <a:pt x="13983" y="1975"/>
                    <a:pt x="15668" y="3657"/>
                  </a:cubicBezTo>
                  <a:cubicBezTo>
                    <a:pt x="19035" y="7027"/>
                    <a:pt x="19035" y="12302"/>
                    <a:pt x="15668" y="15668"/>
                  </a:cubicBezTo>
                  <a:cubicBezTo>
                    <a:pt x="13983" y="17350"/>
                    <a:pt x="11824" y="18193"/>
                    <a:pt x="9663" y="18193"/>
                  </a:cubicBezTo>
                  <a:cubicBezTo>
                    <a:pt x="7501" y="18193"/>
                    <a:pt x="5342" y="17350"/>
                    <a:pt x="3657" y="15668"/>
                  </a:cubicBezTo>
                  <a:cubicBezTo>
                    <a:pt x="290" y="12302"/>
                    <a:pt x="290" y="7024"/>
                    <a:pt x="3657" y="3657"/>
                  </a:cubicBezTo>
                  <a:cubicBezTo>
                    <a:pt x="5342" y="1975"/>
                    <a:pt x="7501" y="1133"/>
                    <a:pt x="9663" y="1133"/>
                  </a:cubicBezTo>
                  <a:close/>
                  <a:moveTo>
                    <a:pt x="9663" y="1"/>
                  </a:moveTo>
                  <a:cubicBezTo>
                    <a:pt x="7117" y="1"/>
                    <a:pt x="4699" y="1015"/>
                    <a:pt x="2857" y="2857"/>
                  </a:cubicBezTo>
                  <a:cubicBezTo>
                    <a:pt x="1015" y="4699"/>
                    <a:pt x="0" y="7117"/>
                    <a:pt x="0" y="9663"/>
                  </a:cubicBezTo>
                  <a:cubicBezTo>
                    <a:pt x="0" y="12208"/>
                    <a:pt x="1015" y="14627"/>
                    <a:pt x="2857" y="16469"/>
                  </a:cubicBezTo>
                  <a:cubicBezTo>
                    <a:pt x="4699" y="18310"/>
                    <a:pt x="7117" y="19325"/>
                    <a:pt x="9663" y="19325"/>
                  </a:cubicBezTo>
                  <a:cubicBezTo>
                    <a:pt x="12208" y="19325"/>
                    <a:pt x="14626" y="18310"/>
                    <a:pt x="16468" y="16469"/>
                  </a:cubicBezTo>
                  <a:cubicBezTo>
                    <a:pt x="18310" y="14627"/>
                    <a:pt x="19325" y="12208"/>
                    <a:pt x="19325" y="9663"/>
                  </a:cubicBezTo>
                  <a:cubicBezTo>
                    <a:pt x="19325" y="7117"/>
                    <a:pt x="18310" y="4699"/>
                    <a:pt x="16468" y="2857"/>
                  </a:cubicBezTo>
                  <a:cubicBezTo>
                    <a:pt x="14626" y="1015"/>
                    <a:pt x="12208" y="1"/>
                    <a:pt x="96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479" name="Google Shape;479;p36"/>
            <p:cNvSpPr/>
            <p:nvPr/>
          </p:nvSpPr>
          <p:spPr>
            <a:xfrm>
              <a:off x="2209375" y="5125625"/>
              <a:ext cx="227600" cy="219350"/>
            </a:xfrm>
            <a:custGeom>
              <a:avLst/>
              <a:gdLst/>
              <a:ahLst/>
              <a:cxnLst/>
              <a:rect l="l" t="t" r="r" b="b"/>
              <a:pathLst>
                <a:path w="9104" h="8774" extrusionOk="0">
                  <a:moveTo>
                    <a:pt x="7232" y="1143"/>
                  </a:moveTo>
                  <a:cubicBezTo>
                    <a:pt x="7377" y="1143"/>
                    <a:pt x="7522" y="1198"/>
                    <a:pt x="7633" y="1308"/>
                  </a:cubicBezTo>
                  <a:cubicBezTo>
                    <a:pt x="7851" y="1528"/>
                    <a:pt x="7854" y="1882"/>
                    <a:pt x="7639" y="2102"/>
                  </a:cubicBezTo>
                  <a:lnTo>
                    <a:pt x="5755" y="3986"/>
                  </a:lnTo>
                  <a:cubicBezTo>
                    <a:pt x="5532" y="4210"/>
                    <a:pt x="5532" y="4566"/>
                    <a:pt x="5755" y="4789"/>
                  </a:cubicBezTo>
                  <a:lnTo>
                    <a:pt x="7639" y="6673"/>
                  </a:lnTo>
                  <a:cubicBezTo>
                    <a:pt x="7854" y="6894"/>
                    <a:pt x="7851" y="7247"/>
                    <a:pt x="7633" y="7468"/>
                  </a:cubicBezTo>
                  <a:cubicBezTo>
                    <a:pt x="7522" y="7577"/>
                    <a:pt x="7377" y="7633"/>
                    <a:pt x="7232" y="7633"/>
                  </a:cubicBezTo>
                  <a:cubicBezTo>
                    <a:pt x="7090" y="7633"/>
                    <a:pt x="6948" y="7580"/>
                    <a:pt x="6839" y="7474"/>
                  </a:cubicBezTo>
                  <a:lnTo>
                    <a:pt x="6830" y="7468"/>
                  </a:lnTo>
                  <a:lnTo>
                    <a:pt x="4946" y="5650"/>
                  </a:lnTo>
                  <a:cubicBezTo>
                    <a:pt x="4836" y="5544"/>
                    <a:pt x="4695" y="5491"/>
                    <a:pt x="4554" y="5491"/>
                  </a:cubicBezTo>
                  <a:cubicBezTo>
                    <a:pt x="4412" y="5491"/>
                    <a:pt x="4271" y="5544"/>
                    <a:pt x="4161" y="5650"/>
                  </a:cubicBezTo>
                  <a:lnTo>
                    <a:pt x="2277" y="7468"/>
                  </a:lnTo>
                  <a:lnTo>
                    <a:pt x="2268" y="7474"/>
                  </a:lnTo>
                  <a:cubicBezTo>
                    <a:pt x="2159" y="7580"/>
                    <a:pt x="2017" y="7633"/>
                    <a:pt x="1875" y="7633"/>
                  </a:cubicBezTo>
                  <a:cubicBezTo>
                    <a:pt x="1730" y="7633"/>
                    <a:pt x="1585" y="7577"/>
                    <a:pt x="1474" y="7468"/>
                  </a:cubicBezTo>
                  <a:cubicBezTo>
                    <a:pt x="1256" y="7247"/>
                    <a:pt x="1253" y="6894"/>
                    <a:pt x="1468" y="6673"/>
                  </a:cubicBezTo>
                  <a:lnTo>
                    <a:pt x="3352" y="4789"/>
                  </a:lnTo>
                  <a:cubicBezTo>
                    <a:pt x="3575" y="4566"/>
                    <a:pt x="3575" y="4210"/>
                    <a:pt x="3352" y="3986"/>
                  </a:cubicBezTo>
                  <a:lnTo>
                    <a:pt x="1468" y="2102"/>
                  </a:lnTo>
                  <a:cubicBezTo>
                    <a:pt x="1253" y="1882"/>
                    <a:pt x="1256" y="1528"/>
                    <a:pt x="1474" y="1308"/>
                  </a:cubicBezTo>
                  <a:cubicBezTo>
                    <a:pt x="1585" y="1198"/>
                    <a:pt x="1730" y="1143"/>
                    <a:pt x="1875" y="1143"/>
                  </a:cubicBezTo>
                  <a:cubicBezTo>
                    <a:pt x="2017" y="1143"/>
                    <a:pt x="2159" y="1196"/>
                    <a:pt x="2268" y="1302"/>
                  </a:cubicBezTo>
                  <a:lnTo>
                    <a:pt x="2277" y="1308"/>
                  </a:lnTo>
                  <a:lnTo>
                    <a:pt x="4161" y="3126"/>
                  </a:lnTo>
                  <a:cubicBezTo>
                    <a:pt x="4271" y="3231"/>
                    <a:pt x="4412" y="3284"/>
                    <a:pt x="4554" y="3284"/>
                  </a:cubicBezTo>
                  <a:cubicBezTo>
                    <a:pt x="4695" y="3284"/>
                    <a:pt x="4836" y="3231"/>
                    <a:pt x="4946" y="3126"/>
                  </a:cubicBezTo>
                  <a:lnTo>
                    <a:pt x="6830" y="1308"/>
                  </a:lnTo>
                  <a:lnTo>
                    <a:pt x="6839" y="1302"/>
                  </a:lnTo>
                  <a:cubicBezTo>
                    <a:pt x="6948" y="1196"/>
                    <a:pt x="7090" y="1143"/>
                    <a:pt x="7232" y="1143"/>
                  </a:cubicBezTo>
                  <a:close/>
                  <a:moveTo>
                    <a:pt x="1865" y="0"/>
                  </a:moveTo>
                  <a:cubicBezTo>
                    <a:pt x="1430" y="0"/>
                    <a:pt x="995" y="166"/>
                    <a:pt x="664" y="499"/>
                  </a:cubicBezTo>
                  <a:cubicBezTo>
                    <a:pt x="0" y="1163"/>
                    <a:pt x="3" y="2241"/>
                    <a:pt x="667" y="2902"/>
                  </a:cubicBezTo>
                  <a:lnTo>
                    <a:pt x="2153" y="4388"/>
                  </a:lnTo>
                  <a:lnTo>
                    <a:pt x="667" y="5873"/>
                  </a:lnTo>
                  <a:cubicBezTo>
                    <a:pt x="0" y="6535"/>
                    <a:pt x="0" y="7610"/>
                    <a:pt x="661" y="8274"/>
                  </a:cubicBezTo>
                  <a:cubicBezTo>
                    <a:pt x="995" y="8607"/>
                    <a:pt x="1431" y="8774"/>
                    <a:pt x="1868" y="8774"/>
                  </a:cubicBezTo>
                  <a:cubicBezTo>
                    <a:pt x="2301" y="8774"/>
                    <a:pt x="2734" y="8609"/>
                    <a:pt x="3065" y="8280"/>
                  </a:cubicBezTo>
                  <a:lnTo>
                    <a:pt x="4554" y="6846"/>
                  </a:lnTo>
                  <a:lnTo>
                    <a:pt x="6042" y="8280"/>
                  </a:lnTo>
                  <a:cubicBezTo>
                    <a:pt x="6373" y="8609"/>
                    <a:pt x="6806" y="8774"/>
                    <a:pt x="7239" y="8774"/>
                  </a:cubicBezTo>
                  <a:cubicBezTo>
                    <a:pt x="7675" y="8774"/>
                    <a:pt x="8111" y="8607"/>
                    <a:pt x="8443" y="8274"/>
                  </a:cubicBezTo>
                  <a:cubicBezTo>
                    <a:pt x="9104" y="7610"/>
                    <a:pt x="9104" y="6535"/>
                    <a:pt x="8440" y="5873"/>
                  </a:cubicBezTo>
                  <a:lnTo>
                    <a:pt x="6957" y="4388"/>
                  </a:lnTo>
                  <a:lnTo>
                    <a:pt x="8440" y="2902"/>
                  </a:lnTo>
                  <a:cubicBezTo>
                    <a:pt x="8760" y="2585"/>
                    <a:pt x="8938" y="2153"/>
                    <a:pt x="8938" y="1703"/>
                  </a:cubicBezTo>
                  <a:cubicBezTo>
                    <a:pt x="8938" y="1018"/>
                    <a:pt x="8524" y="399"/>
                    <a:pt x="7893" y="133"/>
                  </a:cubicBezTo>
                  <a:cubicBezTo>
                    <a:pt x="7682" y="46"/>
                    <a:pt x="7460" y="3"/>
                    <a:pt x="7239" y="3"/>
                  </a:cubicBezTo>
                  <a:cubicBezTo>
                    <a:pt x="6799" y="3"/>
                    <a:pt x="6366" y="174"/>
                    <a:pt x="6042" y="496"/>
                  </a:cubicBezTo>
                  <a:lnTo>
                    <a:pt x="4554" y="1930"/>
                  </a:lnTo>
                  <a:lnTo>
                    <a:pt x="3065" y="496"/>
                  </a:lnTo>
                  <a:cubicBezTo>
                    <a:pt x="2733" y="165"/>
                    <a:pt x="2299" y="0"/>
                    <a:pt x="186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480" name="Google Shape;480;p36"/>
          <p:cNvGrpSpPr/>
          <p:nvPr/>
        </p:nvGrpSpPr>
        <p:grpSpPr>
          <a:xfrm>
            <a:off x="7128061" y="310636"/>
            <a:ext cx="402347" cy="402347"/>
            <a:chOff x="2081650" y="4993750"/>
            <a:chExt cx="483125" cy="483125"/>
          </a:xfrm>
        </p:grpSpPr>
        <p:sp>
          <p:nvSpPr>
            <p:cNvPr id="481" name="Google Shape;481;p36"/>
            <p:cNvSpPr/>
            <p:nvPr/>
          </p:nvSpPr>
          <p:spPr>
            <a:xfrm>
              <a:off x="2081650" y="4993750"/>
              <a:ext cx="483125" cy="483125"/>
            </a:xfrm>
            <a:custGeom>
              <a:avLst/>
              <a:gdLst/>
              <a:ahLst/>
              <a:cxnLst/>
              <a:rect l="l" t="t" r="r" b="b"/>
              <a:pathLst>
                <a:path w="19325" h="19325" extrusionOk="0">
                  <a:moveTo>
                    <a:pt x="9663" y="1133"/>
                  </a:moveTo>
                  <a:cubicBezTo>
                    <a:pt x="11824" y="1133"/>
                    <a:pt x="13983" y="1975"/>
                    <a:pt x="15668" y="3657"/>
                  </a:cubicBezTo>
                  <a:cubicBezTo>
                    <a:pt x="19035" y="7027"/>
                    <a:pt x="19035" y="12302"/>
                    <a:pt x="15668" y="15668"/>
                  </a:cubicBezTo>
                  <a:cubicBezTo>
                    <a:pt x="13983" y="17350"/>
                    <a:pt x="11824" y="18193"/>
                    <a:pt x="9663" y="18193"/>
                  </a:cubicBezTo>
                  <a:cubicBezTo>
                    <a:pt x="7501" y="18193"/>
                    <a:pt x="5342" y="17350"/>
                    <a:pt x="3657" y="15668"/>
                  </a:cubicBezTo>
                  <a:cubicBezTo>
                    <a:pt x="290" y="12302"/>
                    <a:pt x="290" y="7024"/>
                    <a:pt x="3657" y="3657"/>
                  </a:cubicBezTo>
                  <a:cubicBezTo>
                    <a:pt x="5342" y="1975"/>
                    <a:pt x="7501" y="1133"/>
                    <a:pt x="9663" y="1133"/>
                  </a:cubicBezTo>
                  <a:close/>
                  <a:moveTo>
                    <a:pt x="9663" y="1"/>
                  </a:moveTo>
                  <a:cubicBezTo>
                    <a:pt x="7117" y="1"/>
                    <a:pt x="4699" y="1015"/>
                    <a:pt x="2857" y="2857"/>
                  </a:cubicBezTo>
                  <a:cubicBezTo>
                    <a:pt x="1015" y="4699"/>
                    <a:pt x="0" y="7117"/>
                    <a:pt x="0" y="9663"/>
                  </a:cubicBezTo>
                  <a:cubicBezTo>
                    <a:pt x="0" y="12208"/>
                    <a:pt x="1015" y="14627"/>
                    <a:pt x="2857" y="16469"/>
                  </a:cubicBezTo>
                  <a:cubicBezTo>
                    <a:pt x="4699" y="18310"/>
                    <a:pt x="7117" y="19325"/>
                    <a:pt x="9663" y="19325"/>
                  </a:cubicBezTo>
                  <a:cubicBezTo>
                    <a:pt x="12208" y="19325"/>
                    <a:pt x="14626" y="18310"/>
                    <a:pt x="16468" y="16469"/>
                  </a:cubicBezTo>
                  <a:cubicBezTo>
                    <a:pt x="18310" y="14627"/>
                    <a:pt x="19325" y="12208"/>
                    <a:pt x="19325" y="9663"/>
                  </a:cubicBezTo>
                  <a:cubicBezTo>
                    <a:pt x="19325" y="7117"/>
                    <a:pt x="18310" y="4699"/>
                    <a:pt x="16468" y="2857"/>
                  </a:cubicBezTo>
                  <a:cubicBezTo>
                    <a:pt x="14626" y="1015"/>
                    <a:pt x="12208" y="1"/>
                    <a:pt x="96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482" name="Google Shape;482;p36"/>
            <p:cNvSpPr/>
            <p:nvPr/>
          </p:nvSpPr>
          <p:spPr>
            <a:xfrm>
              <a:off x="2209375" y="5125625"/>
              <a:ext cx="227600" cy="219350"/>
            </a:xfrm>
            <a:custGeom>
              <a:avLst/>
              <a:gdLst/>
              <a:ahLst/>
              <a:cxnLst/>
              <a:rect l="l" t="t" r="r" b="b"/>
              <a:pathLst>
                <a:path w="9104" h="8774" extrusionOk="0">
                  <a:moveTo>
                    <a:pt x="7232" y="1143"/>
                  </a:moveTo>
                  <a:cubicBezTo>
                    <a:pt x="7377" y="1143"/>
                    <a:pt x="7522" y="1198"/>
                    <a:pt x="7633" y="1308"/>
                  </a:cubicBezTo>
                  <a:cubicBezTo>
                    <a:pt x="7851" y="1528"/>
                    <a:pt x="7854" y="1882"/>
                    <a:pt x="7639" y="2102"/>
                  </a:cubicBezTo>
                  <a:lnTo>
                    <a:pt x="5755" y="3986"/>
                  </a:lnTo>
                  <a:cubicBezTo>
                    <a:pt x="5532" y="4210"/>
                    <a:pt x="5532" y="4566"/>
                    <a:pt x="5755" y="4789"/>
                  </a:cubicBezTo>
                  <a:lnTo>
                    <a:pt x="7639" y="6673"/>
                  </a:lnTo>
                  <a:cubicBezTo>
                    <a:pt x="7854" y="6894"/>
                    <a:pt x="7851" y="7247"/>
                    <a:pt x="7633" y="7468"/>
                  </a:cubicBezTo>
                  <a:cubicBezTo>
                    <a:pt x="7522" y="7577"/>
                    <a:pt x="7377" y="7633"/>
                    <a:pt x="7232" y="7633"/>
                  </a:cubicBezTo>
                  <a:cubicBezTo>
                    <a:pt x="7090" y="7633"/>
                    <a:pt x="6948" y="7580"/>
                    <a:pt x="6839" y="7474"/>
                  </a:cubicBezTo>
                  <a:lnTo>
                    <a:pt x="6830" y="7468"/>
                  </a:lnTo>
                  <a:lnTo>
                    <a:pt x="4946" y="5650"/>
                  </a:lnTo>
                  <a:cubicBezTo>
                    <a:pt x="4836" y="5544"/>
                    <a:pt x="4695" y="5491"/>
                    <a:pt x="4554" y="5491"/>
                  </a:cubicBezTo>
                  <a:cubicBezTo>
                    <a:pt x="4412" y="5491"/>
                    <a:pt x="4271" y="5544"/>
                    <a:pt x="4161" y="5650"/>
                  </a:cubicBezTo>
                  <a:lnTo>
                    <a:pt x="2277" y="7468"/>
                  </a:lnTo>
                  <a:lnTo>
                    <a:pt x="2268" y="7474"/>
                  </a:lnTo>
                  <a:cubicBezTo>
                    <a:pt x="2159" y="7580"/>
                    <a:pt x="2017" y="7633"/>
                    <a:pt x="1875" y="7633"/>
                  </a:cubicBezTo>
                  <a:cubicBezTo>
                    <a:pt x="1730" y="7633"/>
                    <a:pt x="1585" y="7577"/>
                    <a:pt x="1474" y="7468"/>
                  </a:cubicBezTo>
                  <a:cubicBezTo>
                    <a:pt x="1256" y="7247"/>
                    <a:pt x="1253" y="6894"/>
                    <a:pt x="1468" y="6673"/>
                  </a:cubicBezTo>
                  <a:lnTo>
                    <a:pt x="3352" y="4789"/>
                  </a:lnTo>
                  <a:cubicBezTo>
                    <a:pt x="3575" y="4566"/>
                    <a:pt x="3575" y="4210"/>
                    <a:pt x="3352" y="3986"/>
                  </a:cubicBezTo>
                  <a:lnTo>
                    <a:pt x="1468" y="2102"/>
                  </a:lnTo>
                  <a:cubicBezTo>
                    <a:pt x="1253" y="1882"/>
                    <a:pt x="1256" y="1528"/>
                    <a:pt x="1474" y="1308"/>
                  </a:cubicBezTo>
                  <a:cubicBezTo>
                    <a:pt x="1585" y="1198"/>
                    <a:pt x="1730" y="1143"/>
                    <a:pt x="1875" y="1143"/>
                  </a:cubicBezTo>
                  <a:cubicBezTo>
                    <a:pt x="2017" y="1143"/>
                    <a:pt x="2159" y="1196"/>
                    <a:pt x="2268" y="1302"/>
                  </a:cubicBezTo>
                  <a:lnTo>
                    <a:pt x="2277" y="1308"/>
                  </a:lnTo>
                  <a:lnTo>
                    <a:pt x="4161" y="3126"/>
                  </a:lnTo>
                  <a:cubicBezTo>
                    <a:pt x="4271" y="3231"/>
                    <a:pt x="4412" y="3284"/>
                    <a:pt x="4554" y="3284"/>
                  </a:cubicBezTo>
                  <a:cubicBezTo>
                    <a:pt x="4695" y="3284"/>
                    <a:pt x="4836" y="3231"/>
                    <a:pt x="4946" y="3126"/>
                  </a:cubicBezTo>
                  <a:lnTo>
                    <a:pt x="6830" y="1308"/>
                  </a:lnTo>
                  <a:lnTo>
                    <a:pt x="6839" y="1302"/>
                  </a:lnTo>
                  <a:cubicBezTo>
                    <a:pt x="6948" y="1196"/>
                    <a:pt x="7090" y="1143"/>
                    <a:pt x="7232" y="1143"/>
                  </a:cubicBezTo>
                  <a:close/>
                  <a:moveTo>
                    <a:pt x="1865" y="0"/>
                  </a:moveTo>
                  <a:cubicBezTo>
                    <a:pt x="1430" y="0"/>
                    <a:pt x="995" y="166"/>
                    <a:pt x="664" y="499"/>
                  </a:cubicBezTo>
                  <a:cubicBezTo>
                    <a:pt x="0" y="1163"/>
                    <a:pt x="3" y="2241"/>
                    <a:pt x="667" y="2902"/>
                  </a:cubicBezTo>
                  <a:lnTo>
                    <a:pt x="2153" y="4388"/>
                  </a:lnTo>
                  <a:lnTo>
                    <a:pt x="667" y="5873"/>
                  </a:lnTo>
                  <a:cubicBezTo>
                    <a:pt x="0" y="6535"/>
                    <a:pt x="0" y="7610"/>
                    <a:pt x="661" y="8274"/>
                  </a:cubicBezTo>
                  <a:cubicBezTo>
                    <a:pt x="995" y="8607"/>
                    <a:pt x="1431" y="8774"/>
                    <a:pt x="1868" y="8774"/>
                  </a:cubicBezTo>
                  <a:cubicBezTo>
                    <a:pt x="2301" y="8774"/>
                    <a:pt x="2734" y="8609"/>
                    <a:pt x="3065" y="8280"/>
                  </a:cubicBezTo>
                  <a:lnTo>
                    <a:pt x="4554" y="6846"/>
                  </a:lnTo>
                  <a:lnTo>
                    <a:pt x="6042" y="8280"/>
                  </a:lnTo>
                  <a:cubicBezTo>
                    <a:pt x="6373" y="8609"/>
                    <a:pt x="6806" y="8774"/>
                    <a:pt x="7239" y="8774"/>
                  </a:cubicBezTo>
                  <a:cubicBezTo>
                    <a:pt x="7675" y="8774"/>
                    <a:pt x="8111" y="8607"/>
                    <a:pt x="8443" y="8274"/>
                  </a:cubicBezTo>
                  <a:cubicBezTo>
                    <a:pt x="9104" y="7610"/>
                    <a:pt x="9104" y="6535"/>
                    <a:pt x="8440" y="5873"/>
                  </a:cubicBezTo>
                  <a:lnTo>
                    <a:pt x="6957" y="4388"/>
                  </a:lnTo>
                  <a:lnTo>
                    <a:pt x="8440" y="2902"/>
                  </a:lnTo>
                  <a:cubicBezTo>
                    <a:pt x="8760" y="2585"/>
                    <a:pt x="8938" y="2153"/>
                    <a:pt x="8938" y="1703"/>
                  </a:cubicBezTo>
                  <a:cubicBezTo>
                    <a:pt x="8938" y="1018"/>
                    <a:pt x="8524" y="399"/>
                    <a:pt x="7893" y="133"/>
                  </a:cubicBezTo>
                  <a:cubicBezTo>
                    <a:pt x="7682" y="46"/>
                    <a:pt x="7460" y="3"/>
                    <a:pt x="7239" y="3"/>
                  </a:cubicBezTo>
                  <a:cubicBezTo>
                    <a:pt x="6799" y="3"/>
                    <a:pt x="6366" y="174"/>
                    <a:pt x="6042" y="496"/>
                  </a:cubicBezTo>
                  <a:lnTo>
                    <a:pt x="4554" y="1930"/>
                  </a:lnTo>
                  <a:lnTo>
                    <a:pt x="3065" y="496"/>
                  </a:lnTo>
                  <a:cubicBezTo>
                    <a:pt x="2733" y="165"/>
                    <a:pt x="2299" y="0"/>
                    <a:pt x="186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485" name="Google Shape;485;p36"/>
          <p:cNvSpPr txBox="1"/>
          <p:nvPr/>
        </p:nvSpPr>
        <p:spPr>
          <a:xfrm>
            <a:off x="580525" y="4081384"/>
            <a:ext cx="2781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700" dirty="0">
                <a:solidFill>
                  <a:schemeClr val="lt2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Mondpreiswerbung</a:t>
            </a:r>
            <a:endParaRPr sz="1700" dirty="0">
              <a:solidFill>
                <a:schemeClr val="lt2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486" name="Google Shape;486;p36"/>
          <p:cNvSpPr txBox="1"/>
          <p:nvPr/>
        </p:nvSpPr>
        <p:spPr>
          <a:xfrm>
            <a:off x="3473938" y="4084284"/>
            <a:ext cx="2052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700" dirty="0">
                <a:solidFill>
                  <a:schemeClr val="lt2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Vergleichende Werbung</a:t>
            </a:r>
            <a:endParaRPr sz="1700" dirty="0">
              <a:solidFill>
                <a:schemeClr val="lt2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487" name="Google Shape;487;p36"/>
          <p:cNvSpPr txBox="1"/>
          <p:nvPr/>
        </p:nvSpPr>
        <p:spPr>
          <a:xfrm>
            <a:off x="5649450" y="4081384"/>
            <a:ext cx="27813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700" dirty="0">
                <a:solidFill>
                  <a:schemeClr val="lt2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Kinderwerbung (spezifische Regeln)</a:t>
            </a:r>
            <a:endParaRPr sz="1700" dirty="0">
              <a:solidFill>
                <a:schemeClr val="lt2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grpSp>
        <p:nvGrpSpPr>
          <p:cNvPr id="2" name="Skupina 1">
            <a:extLst>
              <a:ext uri="{FF2B5EF4-FFF2-40B4-BE49-F238E27FC236}">
                <a16:creationId xmlns:a16="http://schemas.microsoft.com/office/drawing/2014/main" id="{12228391-9757-50AA-E4F6-C6EB71B62532}"/>
              </a:ext>
            </a:extLst>
          </p:cNvPr>
          <p:cNvGrpSpPr/>
          <p:nvPr/>
        </p:nvGrpSpPr>
        <p:grpSpPr>
          <a:xfrm>
            <a:off x="713250" y="3923243"/>
            <a:ext cx="7810098" cy="150900"/>
            <a:chOff x="716728" y="3637625"/>
            <a:chExt cx="7810098" cy="150900"/>
          </a:xfrm>
        </p:grpSpPr>
        <p:grpSp>
          <p:nvGrpSpPr>
            <p:cNvPr id="490" name="Google Shape;490;p36"/>
            <p:cNvGrpSpPr/>
            <p:nvPr/>
          </p:nvGrpSpPr>
          <p:grpSpPr>
            <a:xfrm>
              <a:off x="716728" y="3637671"/>
              <a:ext cx="7810098" cy="150799"/>
              <a:chOff x="1049383" y="399400"/>
              <a:chExt cx="7288939" cy="1984201"/>
            </a:xfrm>
          </p:grpSpPr>
          <p:sp>
            <p:nvSpPr>
              <p:cNvPr id="491" name="Google Shape;491;p36"/>
              <p:cNvSpPr/>
              <p:nvPr/>
            </p:nvSpPr>
            <p:spPr>
              <a:xfrm rot="10800000">
                <a:off x="1049383" y="399401"/>
                <a:ext cx="7275600" cy="1984200"/>
              </a:xfrm>
              <a:prstGeom prst="roundRect">
                <a:avLst>
                  <a:gd name="adj" fmla="val 50000"/>
                </a:avLst>
              </a:prstGeom>
              <a:solidFill>
                <a:srgbClr val="EEFF14">
                  <a:alpha val="5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700">
                    <a:solidFill>
                      <a:schemeClr val="lt2"/>
                    </a:solidFill>
                    <a:latin typeface="Montserrat SemiBold"/>
                    <a:ea typeface="Montserrat SemiBold"/>
                    <a:cs typeface="Montserrat SemiBold"/>
                    <a:sym typeface="Montserrat SemiBold"/>
                  </a:rPr>
                  <a:t> </a:t>
                </a:r>
                <a:endParaRPr sz="1700">
                  <a:solidFill>
                    <a:schemeClr val="lt2"/>
                  </a:solidFill>
                  <a:latin typeface="Montserrat SemiBold"/>
                  <a:ea typeface="Montserrat SemiBold"/>
                  <a:cs typeface="Montserrat SemiBold"/>
                  <a:sym typeface="Montserrat SemiBold"/>
                </a:endParaRPr>
              </a:p>
            </p:txBody>
          </p:sp>
          <p:sp>
            <p:nvSpPr>
              <p:cNvPr id="492" name="Google Shape;492;p36"/>
              <p:cNvSpPr/>
              <p:nvPr/>
            </p:nvSpPr>
            <p:spPr>
              <a:xfrm rot="10800000">
                <a:off x="1543784" y="399401"/>
                <a:ext cx="6781200" cy="1984200"/>
              </a:xfrm>
              <a:prstGeom prst="roundRect">
                <a:avLst>
                  <a:gd name="adj" fmla="val 50000"/>
                </a:avLst>
              </a:prstGeom>
              <a:solidFill>
                <a:srgbClr val="C4FF14">
                  <a:alpha val="5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700">
                    <a:solidFill>
                      <a:schemeClr val="lt2"/>
                    </a:solidFill>
                    <a:latin typeface="Montserrat SemiBold"/>
                    <a:ea typeface="Montserrat SemiBold"/>
                    <a:cs typeface="Montserrat SemiBold"/>
                    <a:sym typeface="Montserrat SemiBold"/>
                  </a:rPr>
                  <a:t> </a:t>
                </a:r>
                <a:endParaRPr sz="1700">
                  <a:solidFill>
                    <a:schemeClr val="lt2"/>
                  </a:solidFill>
                  <a:latin typeface="Montserrat SemiBold"/>
                  <a:ea typeface="Montserrat SemiBold"/>
                  <a:cs typeface="Montserrat SemiBold"/>
                  <a:sym typeface="Montserrat SemiBold"/>
                </a:endParaRPr>
              </a:p>
            </p:txBody>
          </p:sp>
          <p:sp>
            <p:nvSpPr>
              <p:cNvPr id="493" name="Google Shape;493;p36"/>
              <p:cNvSpPr/>
              <p:nvPr/>
            </p:nvSpPr>
            <p:spPr>
              <a:xfrm rot="10800000">
                <a:off x="2038184" y="399401"/>
                <a:ext cx="6286800" cy="1984200"/>
              </a:xfrm>
              <a:prstGeom prst="roundRect">
                <a:avLst>
                  <a:gd name="adj" fmla="val 50000"/>
                </a:avLst>
              </a:prstGeom>
              <a:solidFill>
                <a:srgbClr val="A3FF14">
                  <a:alpha val="5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700">
                    <a:solidFill>
                      <a:schemeClr val="lt2"/>
                    </a:solidFill>
                    <a:latin typeface="Montserrat SemiBold"/>
                    <a:ea typeface="Montserrat SemiBold"/>
                    <a:cs typeface="Montserrat SemiBold"/>
                    <a:sym typeface="Montserrat SemiBold"/>
                  </a:rPr>
                  <a:t> </a:t>
                </a:r>
                <a:endParaRPr sz="1700">
                  <a:solidFill>
                    <a:schemeClr val="lt2"/>
                  </a:solidFill>
                  <a:latin typeface="Montserrat SemiBold"/>
                  <a:ea typeface="Montserrat SemiBold"/>
                  <a:cs typeface="Montserrat SemiBold"/>
                  <a:sym typeface="Montserrat SemiBold"/>
                </a:endParaRPr>
              </a:p>
            </p:txBody>
          </p:sp>
          <p:sp>
            <p:nvSpPr>
              <p:cNvPr id="494" name="Google Shape;494;p36"/>
              <p:cNvSpPr/>
              <p:nvPr/>
            </p:nvSpPr>
            <p:spPr>
              <a:xfrm rot="10800000">
                <a:off x="2532421" y="399401"/>
                <a:ext cx="5805900" cy="1984200"/>
              </a:xfrm>
              <a:prstGeom prst="roundRect">
                <a:avLst>
                  <a:gd name="adj" fmla="val 50000"/>
                </a:avLst>
              </a:prstGeom>
              <a:solidFill>
                <a:srgbClr val="14FF53">
                  <a:alpha val="190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700">
                    <a:solidFill>
                      <a:schemeClr val="lt2"/>
                    </a:solidFill>
                    <a:latin typeface="Montserrat SemiBold"/>
                    <a:ea typeface="Montserrat SemiBold"/>
                    <a:cs typeface="Montserrat SemiBold"/>
                    <a:sym typeface="Montserrat SemiBold"/>
                  </a:rPr>
                  <a:t> </a:t>
                </a:r>
                <a:endParaRPr sz="1700">
                  <a:solidFill>
                    <a:schemeClr val="lt2"/>
                  </a:solidFill>
                  <a:latin typeface="Montserrat SemiBold"/>
                  <a:ea typeface="Montserrat SemiBold"/>
                  <a:cs typeface="Montserrat SemiBold"/>
                  <a:sym typeface="Montserrat SemiBold"/>
                </a:endParaRPr>
              </a:p>
            </p:txBody>
          </p:sp>
          <p:sp>
            <p:nvSpPr>
              <p:cNvPr id="495" name="Google Shape;495;p36"/>
              <p:cNvSpPr/>
              <p:nvPr/>
            </p:nvSpPr>
            <p:spPr>
              <a:xfrm rot="10800000">
                <a:off x="3026821" y="399401"/>
                <a:ext cx="5311500" cy="1984200"/>
              </a:xfrm>
              <a:prstGeom prst="roundRect">
                <a:avLst>
                  <a:gd name="adj" fmla="val 50000"/>
                </a:avLst>
              </a:prstGeom>
              <a:solidFill>
                <a:srgbClr val="79FF14">
                  <a:alpha val="5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700">
                    <a:solidFill>
                      <a:schemeClr val="lt2"/>
                    </a:solidFill>
                    <a:latin typeface="Montserrat SemiBold"/>
                    <a:ea typeface="Montserrat SemiBold"/>
                    <a:cs typeface="Montserrat SemiBold"/>
                    <a:sym typeface="Montserrat SemiBold"/>
                  </a:rPr>
                  <a:t> </a:t>
                </a:r>
                <a:endParaRPr sz="1700">
                  <a:solidFill>
                    <a:schemeClr val="lt2"/>
                  </a:solidFill>
                  <a:latin typeface="Montserrat SemiBold"/>
                  <a:ea typeface="Montserrat SemiBold"/>
                  <a:cs typeface="Montserrat SemiBold"/>
                  <a:sym typeface="Montserrat SemiBold"/>
                </a:endParaRPr>
              </a:p>
            </p:txBody>
          </p:sp>
          <p:sp>
            <p:nvSpPr>
              <p:cNvPr id="496" name="Google Shape;496;p36"/>
              <p:cNvSpPr/>
              <p:nvPr/>
            </p:nvSpPr>
            <p:spPr>
              <a:xfrm rot="10800000">
                <a:off x="3521222" y="399401"/>
                <a:ext cx="4817100" cy="1984200"/>
              </a:xfrm>
              <a:prstGeom prst="roundRect">
                <a:avLst>
                  <a:gd name="adj" fmla="val 50000"/>
                </a:avLst>
              </a:prstGeom>
              <a:solidFill>
                <a:srgbClr val="14FF53">
                  <a:alpha val="190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700">
                    <a:solidFill>
                      <a:schemeClr val="lt2"/>
                    </a:solidFill>
                    <a:latin typeface="Montserrat SemiBold"/>
                    <a:ea typeface="Montserrat SemiBold"/>
                    <a:cs typeface="Montserrat SemiBold"/>
                    <a:sym typeface="Montserrat SemiBold"/>
                  </a:rPr>
                  <a:t> </a:t>
                </a:r>
                <a:endParaRPr sz="1700">
                  <a:solidFill>
                    <a:schemeClr val="lt2"/>
                  </a:solidFill>
                  <a:latin typeface="Montserrat SemiBold"/>
                  <a:ea typeface="Montserrat SemiBold"/>
                  <a:cs typeface="Montserrat SemiBold"/>
                  <a:sym typeface="Montserrat SemiBold"/>
                </a:endParaRPr>
              </a:p>
            </p:txBody>
          </p:sp>
          <p:sp>
            <p:nvSpPr>
              <p:cNvPr id="497" name="Google Shape;497;p36"/>
              <p:cNvSpPr/>
              <p:nvPr/>
            </p:nvSpPr>
            <p:spPr>
              <a:xfrm rot="10800000">
                <a:off x="4015622" y="399401"/>
                <a:ext cx="4322700" cy="1984200"/>
              </a:xfrm>
              <a:prstGeom prst="roundRect">
                <a:avLst>
                  <a:gd name="adj" fmla="val 50000"/>
                </a:avLst>
              </a:prstGeom>
              <a:solidFill>
                <a:srgbClr val="14FFB3">
                  <a:alpha val="5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700">
                  <a:solidFill>
                    <a:schemeClr val="lt2"/>
                  </a:solidFill>
                  <a:latin typeface="Montserrat SemiBold"/>
                  <a:ea typeface="Montserrat SemiBold"/>
                  <a:cs typeface="Montserrat SemiBold"/>
                  <a:sym typeface="Montserrat SemiBold"/>
                </a:endParaRPr>
              </a:p>
            </p:txBody>
          </p:sp>
          <p:sp>
            <p:nvSpPr>
              <p:cNvPr id="498" name="Google Shape;498;p36"/>
              <p:cNvSpPr/>
              <p:nvPr/>
            </p:nvSpPr>
            <p:spPr>
              <a:xfrm rot="10800000">
                <a:off x="4510115" y="399400"/>
                <a:ext cx="2832000" cy="1984200"/>
              </a:xfrm>
              <a:prstGeom prst="roundRect">
                <a:avLst>
                  <a:gd name="adj" fmla="val 50000"/>
                </a:avLst>
              </a:prstGeom>
              <a:solidFill>
                <a:srgbClr val="14FF53">
                  <a:alpha val="190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700">
                  <a:solidFill>
                    <a:schemeClr val="lt2"/>
                  </a:solidFill>
                  <a:latin typeface="Montserrat SemiBold"/>
                  <a:ea typeface="Montserrat SemiBold"/>
                  <a:cs typeface="Montserrat SemiBold"/>
                  <a:sym typeface="Montserrat SemiBold"/>
                </a:endParaRPr>
              </a:p>
            </p:txBody>
          </p:sp>
          <p:sp>
            <p:nvSpPr>
              <p:cNvPr id="499" name="Google Shape;499;p36"/>
              <p:cNvSpPr/>
              <p:nvPr/>
            </p:nvSpPr>
            <p:spPr>
              <a:xfrm rot="10800000">
                <a:off x="5004533" y="399400"/>
                <a:ext cx="2832000" cy="1984200"/>
              </a:xfrm>
              <a:prstGeom prst="roundRect">
                <a:avLst>
                  <a:gd name="adj" fmla="val 50000"/>
                </a:avLst>
              </a:prstGeom>
              <a:solidFill>
                <a:srgbClr val="14FFCD">
                  <a:alpha val="261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700">
                  <a:solidFill>
                    <a:schemeClr val="lt2"/>
                  </a:solidFill>
                  <a:latin typeface="Montserrat SemiBold"/>
                  <a:ea typeface="Montserrat SemiBold"/>
                  <a:cs typeface="Montserrat SemiBold"/>
                  <a:sym typeface="Montserrat SemiBold"/>
                </a:endParaRPr>
              </a:p>
            </p:txBody>
          </p:sp>
          <p:sp>
            <p:nvSpPr>
              <p:cNvPr id="500" name="Google Shape;500;p36"/>
              <p:cNvSpPr/>
              <p:nvPr/>
            </p:nvSpPr>
            <p:spPr>
              <a:xfrm rot="10800000">
                <a:off x="5498952" y="399400"/>
                <a:ext cx="2832000" cy="1984200"/>
              </a:xfrm>
              <a:prstGeom prst="roundRect">
                <a:avLst>
                  <a:gd name="adj" fmla="val 50000"/>
                </a:avLst>
              </a:prstGeom>
              <a:solidFill>
                <a:srgbClr val="14FFCD">
                  <a:alpha val="5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700">
                    <a:solidFill>
                      <a:schemeClr val="lt2"/>
                    </a:solidFill>
                    <a:latin typeface="Montserrat SemiBold"/>
                    <a:ea typeface="Montserrat SemiBold"/>
                    <a:cs typeface="Montserrat SemiBold"/>
                    <a:sym typeface="Montserrat SemiBold"/>
                  </a:rPr>
                  <a:t> </a:t>
                </a:r>
                <a:endParaRPr sz="1700">
                  <a:solidFill>
                    <a:schemeClr val="lt2"/>
                  </a:solidFill>
                  <a:latin typeface="Montserrat SemiBold"/>
                  <a:ea typeface="Montserrat SemiBold"/>
                  <a:cs typeface="Montserrat SemiBold"/>
                  <a:sym typeface="Montserrat SemiBold"/>
                </a:endParaRPr>
              </a:p>
            </p:txBody>
          </p:sp>
        </p:grpSp>
        <p:sp>
          <p:nvSpPr>
            <p:cNvPr id="501" name="Google Shape;501;p36"/>
            <p:cNvSpPr/>
            <p:nvPr/>
          </p:nvSpPr>
          <p:spPr>
            <a:xfrm rot="10800000">
              <a:off x="6131626" y="3637625"/>
              <a:ext cx="2395200" cy="150900"/>
            </a:xfrm>
            <a:prstGeom prst="roundRect">
              <a:avLst>
                <a:gd name="adj" fmla="val 50000"/>
              </a:avLst>
            </a:prstGeom>
            <a:solidFill>
              <a:srgbClr val="14F7FF">
                <a:alpha val="601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700">
                  <a:solidFill>
                    <a:schemeClr val="lt2"/>
                  </a:solidFill>
                  <a:latin typeface="Montserrat SemiBold"/>
                  <a:ea typeface="Montserrat SemiBold"/>
                  <a:cs typeface="Montserrat SemiBold"/>
                  <a:sym typeface="Montserrat SemiBold"/>
                </a:rPr>
                <a:t> </a:t>
              </a:r>
              <a:endParaRPr sz="1700">
                <a:solidFill>
                  <a:schemeClr val="lt2"/>
                </a:solidFill>
                <a:latin typeface="Montserrat SemiBold"/>
                <a:ea typeface="Montserrat SemiBold"/>
                <a:cs typeface="Montserrat SemiBold"/>
                <a:sym typeface="Montserrat SemiBold"/>
              </a:endParaRPr>
            </a:p>
          </p:txBody>
        </p:sp>
        <p:sp>
          <p:nvSpPr>
            <p:cNvPr id="502" name="Google Shape;502;p36"/>
            <p:cNvSpPr/>
            <p:nvPr/>
          </p:nvSpPr>
          <p:spPr>
            <a:xfrm rot="10800000">
              <a:off x="6819825" y="3637625"/>
              <a:ext cx="1707000" cy="150900"/>
            </a:xfrm>
            <a:prstGeom prst="roundRect">
              <a:avLst>
                <a:gd name="adj" fmla="val 50000"/>
              </a:avLst>
            </a:prstGeom>
            <a:solidFill>
              <a:srgbClr val="14EEFF">
                <a:alpha val="654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700">
                  <a:solidFill>
                    <a:schemeClr val="lt2"/>
                  </a:solidFill>
                  <a:latin typeface="Montserrat SemiBold"/>
                  <a:ea typeface="Montserrat SemiBold"/>
                  <a:cs typeface="Montserrat SemiBold"/>
                  <a:sym typeface="Montserrat SemiBold"/>
                </a:rPr>
                <a:t> </a:t>
              </a:r>
              <a:endParaRPr sz="1700">
                <a:solidFill>
                  <a:schemeClr val="lt2"/>
                </a:solidFill>
                <a:latin typeface="Montserrat SemiBold"/>
                <a:ea typeface="Montserrat SemiBold"/>
                <a:cs typeface="Montserrat SemiBold"/>
                <a:sym typeface="Montserrat SemiBold"/>
              </a:endParaRPr>
            </a:p>
          </p:txBody>
        </p:sp>
        <p:sp>
          <p:nvSpPr>
            <p:cNvPr id="503" name="Google Shape;503;p36"/>
            <p:cNvSpPr/>
            <p:nvPr/>
          </p:nvSpPr>
          <p:spPr>
            <a:xfrm rot="10800000">
              <a:off x="7502625" y="3637625"/>
              <a:ext cx="1024200" cy="150900"/>
            </a:xfrm>
            <a:prstGeom prst="roundRect">
              <a:avLst>
                <a:gd name="adj" fmla="val 50000"/>
              </a:avLst>
            </a:prstGeom>
            <a:solidFill>
              <a:srgbClr val="14D5FF">
                <a:alpha val="3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700">
                  <a:solidFill>
                    <a:schemeClr val="lt2"/>
                  </a:solidFill>
                  <a:latin typeface="Montserrat SemiBold"/>
                  <a:ea typeface="Montserrat SemiBold"/>
                  <a:cs typeface="Montserrat SemiBold"/>
                  <a:sym typeface="Montserrat SemiBold"/>
                </a:rPr>
                <a:t> </a:t>
              </a:r>
              <a:endParaRPr sz="1700">
                <a:solidFill>
                  <a:schemeClr val="lt2"/>
                </a:solidFill>
                <a:latin typeface="Montserrat SemiBold"/>
                <a:ea typeface="Montserrat SemiBold"/>
                <a:cs typeface="Montserrat SemiBold"/>
                <a:sym typeface="Montserrat SemiBold"/>
              </a:endParaRPr>
            </a:p>
          </p:txBody>
        </p:sp>
      </p:grpSp>
      <p:sp>
        <p:nvSpPr>
          <p:cNvPr id="504" name="Google Shape;504;p36"/>
          <p:cNvSpPr txBox="1"/>
          <p:nvPr/>
        </p:nvSpPr>
        <p:spPr>
          <a:xfrm>
            <a:off x="0" y="4758810"/>
            <a:ext cx="1674900" cy="3846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300" dirty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IND</a:t>
            </a:r>
            <a:r>
              <a:rPr lang="en" sz="1300" dirty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7, 8, 9, 10</a:t>
            </a:r>
            <a:endParaRPr sz="1300" dirty="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" name="Google Shape;483;p36">
            <a:extLst>
              <a:ext uri="{FF2B5EF4-FFF2-40B4-BE49-F238E27FC236}">
                <a16:creationId xmlns:a16="http://schemas.microsoft.com/office/drawing/2014/main" id="{F67A17E8-E320-9BA2-79DF-3D2FC338A225}"/>
              </a:ext>
            </a:extLst>
          </p:cNvPr>
          <p:cNvSpPr txBox="1"/>
          <p:nvPr/>
        </p:nvSpPr>
        <p:spPr>
          <a:xfrm>
            <a:off x="2277750" y="3097657"/>
            <a:ext cx="2146200" cy="8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700" dirty="0">
                <a:solidFill>
                  <a:schemeClr val="lt2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Unterschwellige  und versteckte Werbung</a:t>
            </a:r>
            <a:endParaRPr sz="1700" dirty="0">
              <a:solidFill>
                <a:schemeClr val="lt2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4" name="Google Shape;484;p36">
            <a:extLst>
              <a:ext uri="{FF2B5EF4-FFF2-40B4-BE49-F238E27FC236}">
                <a16:creationId xmlns:a16="http://schemas.microsoft.com/office/drawing/2014/main" id="{09213805-657F-4CA1-3B44-732604C18F5B}"/>
              </a:ext>
            </a:extLst>
          </p:cNvPr>
          <p:cNvSpPr txBox="1"/>
          <p:nvPr/>
        </p:nvSpPr>
        <p:spPr>
          <a:xfrm>
            <a:off x="51000" y="3339776"/>
            <a:ext cx="21462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700" dirty="0">
                <a:solidFill>
                  <a:schemeClr val="lt2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Irreführende Werbung</a:t>
            </a:r>
            <a:endParaRPr sz="1700" dirty="0">
              <a:solidFill>
                <a:schemeClr val="lt2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5" name="Google Shape;488;p36">
            <a:extLst>
              <a:ext uri="{FF2B5EF4-FFF2-40B4-BE49-F238E27FC236}">
                <a16:creationId xmlns:a16="http://schemas.microsoft.com/office/drawing/2014/main" id="{EB17237A-559A-5D06-4E77-72654DA40920}"/>
              </a:ext>
            </a:extLst>
          </p:cNvPr>
          <p:cNvSpPr txBox="1"/>
          <p:nvPr/>
        </p:nvSpPr>
        <p:spPr>
          <a:xfrm>
            <a:off x="4576350" y="3097657"/>
            <a:ext cx="2146200" cy="8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700" dirty="0">
                <a:solidFill>
                  <a:schemeClr val="lt2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Restriktive und angstmachende Werbung</a:t>
            </a:r>
            <a:endParaRPr sz="1700" dirty="0">
              <a:solidFill>
                <a:schemeClr val="lt2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6" name="Google Shape;489;p36">
            <a:extLst>
              <a:ext uri="{FF2B5EF4-FFF2-40B4-BE49-F238E27FC236}">
                <a16:creationId xmlns:a16="http://schemas.microsoft.com/office/drawing/2014/main" id="{6285042F-AB17-0331-671D-BA38509A76AA}"/>
              </a:ext>
            </a:extLst>
          </p:cNvPr>
          <p:cNvSpPr txBox="1"/>
          <p:nvPr/>
        </p:nvSpPr>
        <p:spPr>
          <a:xfrm>
            <a:off x="6874950" y="3097657"/>
            <a:ext cx="2146200" cy="8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700" dirty="0">
                <a:solidFill>
                  <a:schemeClr val="lt2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Werbung für Tabak, Alkohol und Waffen</a:t>
            </a:r>
            <a:endParaRPr sz="1700" dirty="0">
              <a:solidFill>
                <a:schemeClr val="lt2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2" grpId="0"/>
      <p:bldP spid="473" grpId="0" build="p"/>
      <p:bldP spid="474" grpId="0" build="p"/>
      <p:bldP spid="475" grpId="0" build="p"/>
      <p:bldP spid="476" grpId="0" build="p"/>
      <p:bldP spid="485" grpId="0"/>
      <p:bldP spid="486" grpId="0"/>
      <p:bldP spid="487" grpId="0"/>
      <p:bldP spid="3" grpId="0"/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9" name="Google Shape;509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98200" y="1396650"/>
            <a:ext cx="3435602" cy="34355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Google Shape;509;p37">
            <a:extLst>
              <a:ext uri="{FF2B5EF4-FFF2-40B4-BE49-F238E27FC236}">
                <a16:creationId xmlns:a16="http://schemas.microsoft.com/office/drawing/2014/main" id="{F5D09C76-81B4-E669-FECB-EA4ADA3CED46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11823" t="29970" r="18558" b="5922"/>
          <a:stretch/>
        </p:blipFill>
        <p:spPr>
          <a:xfrm>
            <a:off x="4296669" y="1332597"/>
            <a:ext cx="4371118" cy="3563681"/>
          </a:xfrm>
          <a:prstGeom prst="rect">
            <a:avLst/>
          </a:prstGeom>
          <a:noFill/>
          <a:ln>
            <a:noFill/>
          </a:ln>
        </p:spPr>
      </p:pic>
      <p:pic>
        <p:nvPicPr>
          <p:cNvPr id="510" name="Google Shape;510;p37"/>
          <p:cNvPicPr preferRelativeResize="0"/>
          <p:nvPr/>
        </p:nvPicPr>
        <p:blipFill rotWithShape="1">
          <a:blip r:embed="rId4">
            <a:alphaModFix/>
          </a:blip>
          <a:srcRect t="4336" b="1395"/>
          <a:stretch/>
        </p:blipFill>
        <p:spPr>
          <a:xfrm>
            <a:off x="5561550" y="153588"/>
            <a:ext cx="2307100" cy="4836326"/>
          </a:xfrm>
          <a:prstGeom prst="rect">
            <a:avLst/>
          </a:prstGeom>
          <a:noFill/>
          <a:ln>
            <a:noFill/>
          </a:ln>
        </p:spPr>
      </p:pic>
      <p:sp>
        <p:nvSpPr>
          <p:cNvPr id="511" name="Google Shape;511;p37"/>
          <p:cNvSpPr/>
          <p:nvPr/>
        </p:nvSpPr>
        <p:spPr>
          <a:xfrm>
            <a:off x="960961" y="3238500"/>
            <a:ext cx="2362800" cy="385800"/>
          </a:xfrm>
          <a:prstGeom prst="roundRect">
            <a:avLst>
              <a:gd name="adj" fmla="val 50000"/>
            </a:avLst>
          </a:prstGeom>
          <a:solidFill>
            <a:srgbClr val="14FF53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Montserrat SemiBold"/>
                <a:ea typeface="Montserrat SemiBold"/>
                <a:cs typeface="Montserrat SemiBold"/>
                <a:sym typeface="Montserrat SemiBold"/>
              </a:rPr>
              <a:t>Zielgruppe</a:t>
            </a:r>
            <a:endParaRPr sz="1800"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512" name="Google Shape;512;p37"/>
          <p:cNvSpPr/>
          <p:nvPr/>
        </p:nvSpPr>
        <p:spPr>
          <a:xfrm>
            <a:off x="960986" y="4370900"/>
            <a:ext cx="2362800" cy="385800"/>
          </a:xfrm>
          <a:prstGeom prst="roundRect">
            <a:avLst>
              <a:gd name="adj" fmla="val 50000"/>
            </a:avLst>
          </a:prstGeom>
          <a:solidFill>
            <a:srgbClr val="FFF714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latin typeface="Montserrat SemiBold"/>
                <a:ea typeface="Montserrat SemiBold"/>
                <a:cs typeface="Montserrat SemiBold"/>
                <a:sym typeface="Montserrat SemiBold"/>
              </a:rPr>
              <a:t>Werbeträger</a:t>
            </a:r>
            <a:endParaRPr sz="1800" dirty="0"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513" name="Google Shape;513;p37"/>
          <p:cNvSpPr/>
          <p:nvPr/>
        </p:nvSpPr>
        <p:spPr>
          <a:xfrm>
            <a:off x="960986" y="2672300"/>
            <a:ext cx="2362800" cy="385800"/>
          </a:xfrm>
          <a:prstGeom prst="roundRect">
            <a:avLst>
              <a:gd name="adj" fmla="val 50000"/>
            </a:avLst>
          </a:prstGeom>
          <a:solidFill>
            <a:srgbClr val="14FF9A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Montserrat SemiBold"/>
                <a:ea typeface="Montserrat SemiBold"/>
                <a:cs typeface="Montserrat SemiBold"/>
                <a:sym typeface="Montserrat SemiBold"/>
              </a:rPr>
              <a:t>Werbeziel</a:t>
            </a:r>
            <a:endParaRPr sz="1800"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514" name="Google Shape;514;p37"/>
          <p:cNvSpPr/>
          <p:nvPr/>
        </p:nvSpPr>
        <p:spPr>
          <a:xfrm>
            <a:off x="960986" y="3804700"/>
            <a:ext cx="2362800" cy="385800"/>
          </a:xfrm>
          <a:prstGeom prst="roundRect">
            <a:avLst>
              <a:gd name="adj" fmla="val 50000"/>
            </a:avLst>
          </a:prstGeom>
          <a:solidFill>
            <a:srgbClr val="79FF14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Montserrat SemiBold"/>
                <a:ea typeface="Montserrat SemiBold"/>
                <a:cs typeface="Montserrat SemiBold"/>
                <a:sym typeface="Montserrat SemiBold"/>
              </a:rPr>
              <a:t>Werbemittel</a:t>
            </a:r>
            <a:endParaRPr sz="1800"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515" name="Google Shape;515;p37"/>
          <p:cNvSpPr/>
          <p:nvPr/>
        </p:nvSpPr>
        <p:spPr>
          <a:xfrm>
            <a:off x="960962" y="2106100"/>
            <a:ext cx="2362800" cy="385800"/>
          </a:xfrm>
          <a:prstGeom prst="roundRect">
            <a:avLst>
              <a:gd name="adj" fmla="val 50000"/>
            </a:avLst>
          </a:prstGeom>
          <a:solidFill>
            <a:srgbClr val="14FFCD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latin typeface="Montserrat SemiBold"/>
                <a:ea typeface="Montserrat SemiBold"/>
                <a:cs typeface="Montserrat SemiBold"/>
                <a:sym typeface="Montserrat SemiBold"/>
              </a:rPr>
              <a:t>Werbetreibende</a:t>
            </a:r>
            <a:endParaRPr sz="1800" dirty="0"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516" name="Google Shape;516;p37"/>
          <p:cNvSpPr txBox="1"/>
          <p:nvPr/>
        </p:nvSpPr>
        <p:spPr>
          <a:xfrm>
            <a:off x="312200" y="1300075"/>
            <a:ext cx="3897000" cy="3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dirty="0">
                <a:solidFill>
                  <a:srgbClr val="20202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Analysieren Sie die Werbungen nach den folgenden Kriterien.</a:t>
            </a:r>
            <a:endParaRPr sz="1700" dirty="0">
              <a:solidFill>
                <a:srgbClr val="202020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517" name="Google Shape;517;p37"/>
          <p:cNvPicPr preferRelativeResize="0"/>
          <p:nvPr/>
        </p:nvPicPr>
        <p:blipFill rotWithShape="1">
          <a:blip r:embed="rId5">
            <a:alphaModFix/>
          </a:blip>
          <a:srcRect t="27424" b="27424"/>
          <a:stretch/>
        </p:blipFill>
        <p:spPr>
          <a:xfrm>
            <a:off x="5561550" y="864225"/>
            <a:ext cx="2307100" cy="231634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18" name="Google Shape;518;p37"/>
          <p:cNvGrpSpPr/>
          <p:nvPr/>
        </p:nvGrpSpPr>
        <p:grpSpPr>
          <a:xfrm rot="10800000">
            <a:off x="-3343109" y="279744"/>
            <a:ext cx="8195683" cy="795070"/>
            <a:chOff x="1049383" y="399400"/>
            <a:chExt cx="7288939" cy="1984201"/>
          </a:xfrm>
        </p:grpSpPr>
        <p:sp>
          <p:nvSpPr>
            <p:cNvPr id="519" name="Google Shape;519;p37"/>
            <p:cNvSpPr/>
            <p:nvPr/>
          </p:nvSpPr>
          <p:spPr>
            <a:xfrm rot="10800000">
              <a:off x="1049383" y="399401"/>
              <a:ext cx="72756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520" name="Google Shape;520;p37"/>
            <p:cNvSpPr/>
            <p:nvPr/>
          </p:nvSpPr>
          <p:spPr>
            <a:xfrm rot="10800000">
              <a:off x="1543784" y="399401"/>
              <a:ext cx="67812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521" name="Google Shape;521;p37"/>
            <p:cNvSpPr/>
            <p:nvPr/>
          </p:nvSpPr>
          <p:spPr>
            <a:xfrm rot="10800000">
              <a:off x="2038184" y="399401"/>
              <a:ext cx="62868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522" name="Google Shape;522;p37"/>
            <p:cNvSpPr/>
            <p:nvPr/>
          </p:nvSpPr>
          <p:spPr>
            <a:xfrm rot="10800000">
              <a:off x="2532421" y="399401"/>
              <a:ext cx="58059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523" name="Google Shape;523;p37"/>
            <p:cNvSpPr/>
            <p:nvPr/>
          </p:nvSpPr>
          <p:spPr>
            <a:xfrm rot="10800000">
              <a:off x="3026821" y="399401"/>
              <a:ext cx="53115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524" name="Google Shape;524;p37"/>
            <p:cNvSpPr/>
            <p:nvPr/>
          </p:nvSpPr>
          <p:spPr>
            <a:xfrm rot="10800000">
              <a:off x="3521222" y="399401"/>
              <a:ext cx="48171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525" name="Google Shape;525;p37"/>
            <p:cNvSpPr/>
            <p:nvPr/>
          </p:nvSpPr>
          <p:spPr>
            <a:xfrm rot="10800000">
              <a:off x="4015622" y="399401"/>
              <a:ext cx="43227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526;p37"/>
            <p:cNvSpPr/>
            <p:nvPr/>
          </p:nvSpPr>
          <p:spPr>
            <a:xfrm rot="10800000">
              <a:off x="4510115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527;p37"/>
            <p:cNvSpPr/>
            <p:nvPr/>
          </p:nvSpPr>
          <p:spPr>
            <a:xfrm rot="10800000">
              <a:off x="5004533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341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528;p37"/>
            <p:cNvSpPr/>
            <p:nvPr/>
          </p:nvSpPr>
          <p:spPr>
            <a:xfrm rot="10800000">
              <a:off x="5498952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</p:grpSp>
      <p:sp>
        <p:nvSpPr>
          <p:cNvPr id="529" name="Google Shape;529;p37"/>
          <p:cNvSpPr txBox="1">
            <a:spLocks noGrp="1"/>
          </p:cNvSpPr>
          <p:nvPr>
            <p:ph type="title"/>
          </p:nvPr>
        </p:nvSpPr>
        <p:spPr>
          <a:xfrm>
            <a:off x="424575" y="390925"/>
            <a:ext cx="34356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Miniaktivität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5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1" grpId="0" animBg="1"/>
      <p:bldP spid="512" grpId="0" animBg="1"/>
      <p:bldP spid="513" grpId="0" animBg="1"/>
      <p:bldP spid="514" grpId="0" animBg="1"/>
      <p:bldP spid="515" grpId="0" animBg="1"/>
      <p:bldP spid="516" grpId="0"/>
      <p:bldP spid="5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4" name="Google Shape;534;p38"/>
          <p:cNvGrpSpPr/>
          <p:nvPr/>
        </p:nvGrpSpPr>
        <p:grpSpPr>
          <a:xfrm rot="5400000">
            <a:off x="-10128115" y="11743841"/>
            <a:ext cx="23523522" cy="2871266"/>
            <a:chOff x="1049383" y="399400"/>
            <a:chExt cx="7288939" cy="1984201"/>
          </a:xfrm>
        </p:grpSpPr>
        <p:sp>
          <p:nvSpPr>
            <p:cNvPr id="535" name="Google Shape;535;p38"/>
            <p:cNvSpPr/>
            <p:nvPr/>
          </p:nvSpPr>
          <p:spPr>
            <a:xfrm rot="10800000">
              <a:off x="1049383" y="399401"/>
              <a:ext cx="72756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dirty="0"/>
                <a:t> </a:t>
              </a:r>
              <a:endParaRPr dirty="0"/>
            </a:p>
          </p:txBody>
        </p:sp>
        <p:sp>
          <p:nvSpPr>
            <p:cNvPr id="536" name="Google Shape;536;p38"/>
            <p:cNvSpPr/>
            <p:nvPr/>
          </p:nvSpPr>
          <p:spPr>
            <a:xfrm rot="10800000">
              <a:off x="1233137" y="399400"/>
              <a:ext cx="67812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537" name="Google Shape;537;p38"/>
            <p:cNvSpPr/>
            <p:nvPr/>
          </p:nvSpPr>
          <p:spPr>
            <a:xfrm rot="10800000">
              <a:off x="1426964" y="399401"/>
              <a:ext cx="62868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538" name="Google Shape;538;p38"/>
            <p:cNvSpPr/>
            <p:nvPr/>
          </p:nvSpPr>
          <p:spPr>
            <a:xfrm rot="10800000">
              <a:off x="1667413" y="399401"/>
              <a:ext cx="58059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539" name="Google Shape;539;p38"/>
            <p:cNvSpPr/>
            <p:nvPr/>
          </p:nvSpPr>
          <p:spPr>
            <a:xfrm rot="10800000">
              <a:off x="1835067" y="399401"/>
              <a:ext cx="53115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540" name="Google Shape;540;p38"/>
            <p:cNvSpPr/>
            <p:nvPr/>
          </p:nvSpPr>
          <p:spPr>
            <a:xfrm rot="10800000">
              <a:off x="2038589" y="399401"/>
              <a:ext cx="48171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541" name="Google Shape;541;p38"/>
            <p:cNvSpPr/>
            <p:nvPr/>
          </p:nvSpPr>
          <p:spPr>
            <a:xfrm rot="10800000">
              <a:off x="4015622" y="399401"/>
              <a:ext cx="43227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542;p38"/>
            <p:cNvSpPr/>
            <p:nvPr/>
          </p:nvSpPr>
          <p:spPr>
            <a:xfrm rot="10800000">
              <a:off x="4510115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19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543;p38"/>
            <p:cNvSpPr/>
            <p:nvPr/>
          </p:nvSpPr>
          <p:spPr>
            <a:xfrm rot="10800000">
              <a:off x="5004533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rgbClr val="14FF53">
                <a:alpha val="341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" name="Google Shape;544;p38"/>
            <p:cNvSpPr/>
            <p:nvPr/>
          </p:nvSpPr>
          <p:spPr>
            <a:xfrm rot="10800000">
              <a:off x="5498952" y="399400"/>
              <a:ext cx="2832000" cy="19842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</p:grpSp>
      <p:sp>
        <p:nvSpPr>
          <p:cNvPr id="545" name="Google Shape;545;p38"/>
          <p:cNvSpPr txBox="1">
            <a:spLocks noGrp="1"/>
          </p:cNvSpPr>
          <p:nvPr>
            <p:ph type="title"/>
          </p:nvPr>
        </p:nvSpPr>
        <p:spPr>
          <a:xfrm>
            <a:off x="4075827" y="328893"/>
            <a:ext cx="4284060" cy="51576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dirty="0"/>
              <a:t>Online Quellen</a:t>
            </a:r>
            <a:endParaRPr sz="3000" dirty="0"/>
          </a:p>
        </p:txBody>
      </p:sp>
      <p:sp>
        <p:nvSpPr>
          <p:cNvPr id="546" name="Google Shape;546;p38"/>
          <p:cNvSpPr txBox="1">
            <a:spLocks noGrp="1"/>
          </p:cNvSpPr>
          <p:nvPr>
            <p:ph type="title"/>
          </p:nvPr>
        </p:nvSpPr>
        <p:spPr>
          <a:xfrm>
            <a:off x="127652" y="334032"/>
            <a:ext cx="3011984" cy="102125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dirty="0"/>
              <a:t>Gedruckte Quellen</a:t>
            </a:r>
            <a:endParaRPr sz="3000" dirty="0"/>
          </a:p>
        </p:txBody>
      </p:sp>
      <p:sp>
        <p:nvSpPr>
          <p:cNvPr id="547" name="Google Shape;547;p38"/>
          <p:cNvSpPr txBox="1"/>
          <p:nvPr/>
        </p:nvSpPr>
        <p:spPr>
          <a:xfrm>
            <a:off x="593908" y="2024047"/>
            <a:ext cx="2373941" cy="3142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 dirty="0">
                <a:latin typeface="Montserrat"/>
                <a:ea typeface="Montserrat"/>
                <a:cs typeface="Montserrat"/>
                <a:sym typeface="Montserrat"/>
              </a:rPr>
              <a:t>IND1</a:t>
            </a:r>
            <a:r>
              <a:rPr lang="en" sz="1200" dirty="0">
                <a:latin typeface="Montserrat"/>
                <a:ea typeface="Montserrat"/>
                <a:cs typeface="Montserrat"/>
                <a:sym typeface="Montserrat"/>
              </a:rPr>
              <a:t>:</a:t>
            </a:r>
            <a:r>
              <a:rPr lang="en" sz="1200" b="1" dirty="0"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200" dirty="0">
                <a:latin typeface="Montserrat"/>
                <a:ea typeface="Montserrat"/>
                <a:cs typeface="Montserrat"/>
                <a:sym typeface="Montserrat"/>
              </a:rPr>
              <a:t>JANICH, Nina (1999): </a:t>
            </a:r>
            <a:r>
              <a:rPr lang="en" sz="1200" i="1" dirty="0">
                <a:latin typeface="Montserrat"/>
                <a:ea typeface="Montserrat"/>
                <a:cs typeface="Montserrat"/>
                <a:sym typeface="Montserrat"/>
              </a:rPr>
              <a:t>Werbesprache: ein Arbeitsbuch</a:t>
            </a:r>
            <a:r>
              <a:rPr lang="en" sz="1200" dirty="0">
                <a:latin typeface="Montserrat"/>
                <a:ea typeface="Montserrat"/>
                <a:cs typeface="Montserrat"/>
                <a:sym typeface="Montserrat"/>
              </a:rPr>
              <a:t>. Tübingen: Narr-Studienbücher.</a:t>
            </a:r>
            <a:endParaRPr sz="1200" dirty="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1200" b="1" dirty="0">
                <a:latin typeface="Montserrat"/>
                <a:ea typeface="Montserrat"/>
                <a:cs typeface="Montserrat"/>
                <a:sym typeface="Montserrat"/>
              </a:rPr>
              <a:t>IND2</a:t>
            </a:r>
            <a:r>
              <a:rPr lang="en" sz="1200" dirty="0">
                <a:latin typeface="Montserrat"/>
                <a:ea typeface="Montserrat"/>
                <a:cs typeface="Montserrat"/>
                <a:sym typeface="Montserrat"/>
              </a:rPr>
              <a:t>:</a:t>
            </a:r>
            <a:r>
              <a:rPr lang="en" sz="1200" b="1" dirty="0"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200" dirty="0">
                <a:latin typeface="Montserrat"/>
                <a:ea typeface="Montserrat"/>
                <a:cs typeface="Montserrat"/>
                <a:sym typeface="Montserrat"/>
              </a:rPr>
              <a:t>SCHWEIGER Günter, SCHRATTENECKER, Gertraud (2013): </a:t>
            </a:r>
            <a:r>
              <a:rPr lang="en" sz="1200" i="1" dirty="0">
                <a:latin typeface="Montserrat"/>
                <a:ea typeface="Montserrat"/>
                <a:cs typeface="Montserrat"/>
                <a:sym typeface="Montserrat"/>
              </a:rPr>
              <a:t>Werbung: eine Einführung</a:t>
            </a:r>
            <a:r>
              <a:rPr lang="en" sz="1200" dirty="0">
                <a:latin typeface="Montserrat"/>
                <a:ea typeface="Montserrat"/>
                <a:cs typeface="Montserrat"/>
                <a:sym typeface="Montserrat"/>
              </a:rPr>
              <a:t>. 8., überarbeitete und erweiterte Auflage. Konstanz und München: UVK Verlagsgesellschaft mbH.</a:t>
            </a:r>
            <a:endParaRPr sz="1200" dirty="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48" name="Google Shape;548;p38"/>
          <p:cNvSpPr txBox="1"/>
          <p:nvPr/>
        </p:nvSpPr>
        <p:spPr>
          <a:xfrm>
            <a:off x="3349629" y="921766"/>
            <a:ext cx="5736457" cy="37593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 dirty="0">
                <a:latin typeface="Montserrat"/>
                <a:ea typeface="Montserrat"/>
                <a:cs typeface="Montserrat"/>
                <a:sym typeface="Montserrat"/>
              </a:rPr>
              <a:t>IND3: </a:t>
            </a:r>
            <a:r>
              <a:rPr lang="en" sz="1000" i="1" dirty="0">
                <a:latin typeface="Montserrat"/>
                <a:ea typeface="Montserrat"/>
                <a:cs typeface="Montserrat"/>
                <a:sym typeface="Montserrat"/>
              </a:rPr>
              <a:t>Werbeplanung.</a:t>
            </a:r>
            <a:r>
              <a:rPr lang="en" sz="1000" dirty="0">
                <a:latin typeface="Montserrat"/>
                <a:ea typeface="Montserrat"/>
                <a:cs typeface="Montserrat"/>
                <a:sym typeface="Montserrat"/>
              </a:rPr>
              <a:t> URL:</a:t>
            </a:r>
            <a:endParaRPr lang="cs-CZ" sz="1000" dirty="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 dirty="0">
                <a:solidFill>
                  <a:schemeClr val="bg1">
                    <a:lumMod val="50000"/>
                  </a:schemeClr>
                </a:solidFill>
                <a:latin typeface="Montserrat"/>
                <a:ea typeface="Montserrat"/>
                <a:cs typeface="Montserrat"/>
                <a:sym typeface="Montserra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https://www.wiwiweb.de/handelsmarketing/planen-umsetzen-und-bewerten-von-werbekonzepten/werbeplanung.html</a:t>
            </a:r>
            <a:r>
              <a:rPr lang="en" sz="1000" dirty="0">
                <a:solidFill>
                  <a:schemeClr val="bg1">
                    <a:lumMod val="50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dirty="0">
                <a:latin typeface="Montserrat"/>
                <a:ea typeface="Montserrat"/>
                <a:cs typeface="Montserrat"/>
                <a:sym typeface="Montserrat"/>
              </a:rPr>
              <a:t>[Stand: 19.04.2023].</a:t>
            </a:r>
            <a:endParaRPr sz="1000" dirty="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 dirty="0">
                <a:latin typeface="Montserrat"/>
                <a:ea typeface="Montserrat"/>
                <a:cs typeface="Montserrat"/>
                <a:sym typeface="Montserrat"/>
              </a:rPr>
              <a:t>IND4: </a:t>
            </a:r>
            <a:r>
              <a:rPr lang="en" sz="1000" i="1" dirty="0">
                <a:latin typeface="Montserrat"/>
                <a:ea typeface="Montserrat"/>
                <a:cs typeface="Montserrat"/>
                <a:sym typeface="Montserrat"/>
              </a:rPr>
              <a:t>Werbeplan</a:t>
            </a:r>
            <a:r>
              <a:rPr lang="cs-CZ" sz="1000" i="1" dirty="0">
                <a:latin typeface="Montserrat"/>
                <a:ea typeface="Montserrat"/>
                <a:cs typeface="Montserrat"/>
                <a:sym typeface="Montserrat"/>
              </a:rPr>
              <a:t>.</a:t>
            </a:r>
            <a:r>
              <a:rPr lang="en" sz="1000" dirty="0">
                <a:latin typeface="Montserrat"/>
                <a:ea typeface="Montserrat"/>
                <a:cs typeface="Montserrat"/>
                <a:sym typeface="Montserrat"/>
              </a:rPr>
              <a:t> URL: </a:t>
            </a:r>
            <a:r>
              <a:rPr lang="en" sz="1000" u="sng" dirty="0">
                <a:solidFill>
                  <a:schemeClr val="bg1">
                    <a:lumMod val="50000"/>
                  </a:schemeClr>
                </a:solidFill>
                <a:latin typeface="Montserrat"/>
                <a:ea typeface="Montserrat"/>
                <a:cs typeface="Montserrat"/>
                <a:sym typeface="Montserra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https://www.wirtschaftslexikon24.com/d/werbeplan/werbeplan.htm</a:t>
            </a:r>
            <a:r>
              <a:rPr lang="en" sz="1000" dirty="0">
                <a:solidFill>
                  <a:schemeClr val="bg1">
                    <a:lumMod val="50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dirty="0">
                <a:latin typeface="Montserrat"/>
                <a:ea typeface="Montserrat"/>
                <a:cs typeface="Montserrat"/>
                <a:sym typeface="Montserrat"/>
              </a:rPr>
              <a:t>[Stand: 21.04.2023].</a:t>
            </a:r>
            <a:endParaRPr sz="1000" dirty="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 dirty="0">
                <a:latin typeface="Montserrat"/>
                <a:ea typeface="Montserrat"/>
                <a:cs typeface="Montserrat"/>
                <a:sym typeface="Montserrat"/>
              </a:rPr>
              <a:t>IND5: </a:t>
            </a:r>
            <a:r>
              <a:rPr lang="en" sz="1000" i="1" dirty="0">
                <a:latin typeface="Montserrat"/>
                <a:ea typeface="Montserrat"/>
                <a:cs typeface="Montserrat"/>
                <a:sym typeface="Montserrat"/>
              </a:rPr>
              <a:t>Werbebotschaft</a:t>
            </a:r>
            <a:r>
              <a:rPr lang="cs-CZ" sz="1000" i="1" dirty="0">
                <a:latin typeface="Montserrat"/>
                <a:ea typeface="Montserrat"/>
                <a:cs typeface="Montserrat"/>
                <a:sym typeface="Montserrat"/>
              </a:rPr>
              <a:t>.</a:t>
            </a:r>
            <a:r>
              <a:rPr lang="en" sz="1000" i="1" dirty="0"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dirty="0">
                <a:latin typeface="Montserrat"/>
                <a:ea typeface="Montserrat"/>
                <a:cs typeface="Montserrat"/>
                <a:sym typeface="Montserrat"/>
              </a:rPr>
              <a:t>URL: </a:t>
            </a:r>
            <a:r>
              <a:rPr lang="en" sz="1000" u="sng" dirty="0">
                <a:solidFill>
                  <a:schemeClr val="bg1">
                    <a:lumMod val="50000"/>
                  </a:schemeClr>
                </a:solidFill>
                <a:latin typeface="Montserrat"/>
                <a:ea typeface="Montserrat"/>
                <a:cs typeface="Montserrat"/>
                <a:sym typeface="Montserra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https://www.wiwiweb.de/marketing/kommunika/werbung/botschaft.html</a:t>
            </a:r>
            <a:r>
              <a:rPr lang="en" sz="1000" dirty="0">
                <a:solidFill>
                  <a:schemeClr val="bg1">
                    <a:lumMod val="50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dirty="0">
                <a:latin typeface="Montserrat"/>
                <a:ea typeface="Montserrat"/>
                <a:cs typeface="Montserrat"/>
                <a:sym typeface="Montserrat"/>
              </a:rPr>
              <a:t>[Stand: 21.04.2023].</a:t>
            </a:r>
            <a:endParaRPr sz="1000" dirty="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 dirty="0">
                <a:latin typeface="Montserrat"/>
                <a:ea typeface="Montserrat"/>
                <a:cs typeface="Montserrat"/>
                <a:sym typeface="Montserrat"/>
              </a:rPr>
              <a:t>IND6: </a:t>
            </a:r>
            <a:r>
              <a:rPr lang="en" sz="1000" i="1" dirty="0">
                <a:latin typeface="Montserrat"/>
                <a:ea typeface="Montserrat"/>
                <a:cs typeface="Montserrat"/>
                <a:sym typeface="Montserrat"/>
              </a:rPr>
              <a:t>So entwickeln Sie die perfekte Werbebotschaft</a:t>
            </a:r>
            <a:r>
              <a:rPr lang="cs-CZ" sz="1000" i="1" dirty="0">
                <a:latin typeface="Montserrat"/>
                <a:ea typeface="Montserrat"/>
                <a:cs typeface="Montserrat"/>
                <a:sym typeface="Montserrat"/>
              </a:rPr>
              <a:t>.</a:t>
            </a:r>
            <a:r>
              <a:rPr lang="en" sz="1000" i="1" dirty="0"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dirty="0">
                <a:latin typeface="Montserrat"/>
                <a:ea typeface="Montserrat"/>
                <a:cs typeface="Montserrat"/>
                <a:sym typeface="Montserrat"/>
              </a:rPr>
              <a:t>URL: </a:t>
            </a:r>
            <a:r>
              <a:rPr lang="en" sz="1000" u="sng" dirty="0">
                <a:solidFill>
                  <a:schemeClr val="bg1">
                    <a:lumMod val="50000"/>
                  </a:schemeClr>
                </a:solidFill>
                <a:latin typeface="Montserrat"/>
                <a:ea typeface="Montserrat"/>
                <a:cs typeface="Montserrat"/>
                <a:sym typeface="Montserrat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https://blog.hubspot.de/marketing/werbebotschaft</a:t>
            </a:r>
            <a:r>
              <a:rPr lang="en" sz="1000" dirty="0">
                <a:solidFill>
                  <a:schemeClr val="bg1">
                    <a:lumMod val="50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dirty="0">
                <a:latin typeface="Montserrat"/>
                <a:ea typeface="Montserrat"/>
                <a:cs typeface="Montserrat"/>
                <a:sym typeface="Montserrat"/>
              </a:rPr>
              <a:t>[Stand: 21.04.2023].</a:t>
            </a:r>
            <a:endParaRPr sz="1000" dirty="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 dirty="0">
                <a:latin typeface="Montserrat"/>
                <a:ea typeface="Montserrat"/>
                <a:cs typeface="Montserrat"/>
                <a:sym typeface="Montserrat"/>
              </a:rPr>
              <a:t>IND7: </a:t>
            </a:r>
            <a:r>
              <a:rPr lang="en" sz="1000" i="1" dirty="0">
                <a:latin typeface="Montserrat"/>
                <a:ea typeface="Montserrat"/>
                <a:cs typeface="Montserrat"/>
                <a:sym typeface="Montserrat"/>
              </a:rPr>
              <a:t>Regulace reklamy v ČR - Marketing &amp; Media. </a:t>
            </a:r>
            <a:r>
              <a:rPr lang="en" sz="1000" dirty="0">
                <a:latin typeface="Montserrat"/>
                <a:ea typeface="Montserrat"/>
                <a:cs typeface="Montserrat"/>
                <a:sym typeface="Montserrat"/>
              </a:rPr>
              <a:t>URL: </a:t>
            </a:r>
            <a:r>
              <a:rPr lang="en" sz="1000" u="sng" dirty="0">
                <a:solidFill>
                  <a:schemeClr val="bg1">
                    <a:lumMod val="50000"/>
                  </a:schemeClr>
                </a:solidFill>
                <a:latin typeface="Montserrat"/>
                <a:ea typeface="Montserrat"/>
                <a:cs typeface="Montserrat"/>
                <a:sym typeface="Montserrat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https://mam.cz/zpravy/marketing/2004-11/regulace-reklamy-v-cr-2/</a:t>
            </a:r>
            <a:r>
              <a:rPr lang="en" sz="1000" dirty="0">
                <a:solidFill>
                  <a:schemeClr val="bg1">
                    <a:lumMod val="50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dirty="0">
                <a:latin typeface="Montserrat"/>
                <a:ea typeface="Montserrat"/>
                <a:cs typeface="Montserrat"/>
                <a:sym typeface="Montserrat"/>
              </a:rPr>
              <a:t>[Stand: 22.04.2023].</a:t>
            </a:r>
            <a:endParaRPr sz="1000" dirty="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 dirty="0">
                <a:latin typeface="Montserrat"/>
                <a:ea typeface="Montserrat"/>
                <a:cs typeface="Montserrat"/>
                <a:sym typeface="Montserrat"/>
              </a:rPr>
              <a:t>IND8: </a:t>
            </a:r>
            <a:r>
              <a:rPr lang="en" sz="1000" i="1" dirty="0">
                <a:latin typeface="Montserrat"/>
                <a:ea typeface="Montserrat"/>
                <a:cs typeface="Montserrat"/>
                <a:sym typeface="Montserrat"/>
              </a:rPr>
              <a:t>Irreführende und unzulässige Werbung im Wettbewerbsrecht.</a:t>
            </a:r>
            <a:r>
              <a:rPr lang="en" sz="1000" dirty="0">
                <a:latin typeface="Montserrat"/>
                <a:ea typeface="Montserrat"/>
                <a:cs typeface="Montserrat"/>
                <a:sym typeface="Montserrat"/>
              </a:rPr>
              <a:t> URL: </a:t>
            </a:r>
            <a:r>
              <a:rPr lang="en" sz="1000" u="sng" dirty="0">
                <a:solidFill>
                  <a:schemeClr val="bg1">
                    <a:lumMod val="50000"/>
                  </a:schemeClr>
                </a:solidFill>
                <a:latin typeface="Montserrat"/>
                <a:ea typeface="Montserrat"/>
                <a:cs typeface="Montserrat"/>
                <a:sym typeface="Montserrat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https://www.rechtsanwalt-gessner-berlin.de/irrefuehrende-und-unzulaessige-werbung/</a:t>
            </a:r>
            <a:r>
              <a:rPr lang="en" sz="1000" dirty="0">
                <a:solidFill>
                  <a:schemeClr val="bg1">
                    <a:lumMod val="50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dirty="0">
                <a:latin typeface="Montserrat"/>
                <a:ea typeface="Montserrat"/>
                <a:cs typeface="Montserrat"/>
                <a:sym typeface="Montserrat"/>
              </a:rPr>
              <a:t>[Stand: 22.04.2023].</a:t>
            </a:r>
            <a:endParaRPr sz="1000" dirty="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 dirty="0">
                <a:latin typeface="Montserrat"/>
                <a:ea typeface="Montserrat"/>
                <a:cs typeface="Montserrat"/>
                <a:sym typeface="Montserrat"/>
              </a:rPr>
              <a:t>IND9: </a:t>
            </a:r>
            <a:r>
              <a:rPr lang="en" sz="1000" i="1" dirty="0">
                <a:latin typeface="Montserrat"/>
                <a:ea typeface="Montserrat"/>
                <a:cs typeface="Montserrat"/>
                <a:sym typeface="Montserrat"/>
              </a:rPr>
              <a:t>Mondscheinpreise. </a:t>
            </a:r>
            <a:r>
              <a:rPr lang="en" sz="1000" dirty="0">
                <a:latin typeface="Montserrat"/>
                <a:ea typeface="Montserrat"/>
                <a:cs typeface="Montserrat"/>
                <a:sym typeface="Montserrat"/>
              </a:rPr>
              <a:t>URL: </a:t>
            </a:r>
            <a:r>
              <a:rPr lang="en" sz="1000" u="sng" dirty="0">
                <a:solidFill>
                  <a:schemeClr val="bg1">
                    <a:lumMod val="50000"/>
                  </a:schemeClr>
                </a:solidFill>
                <a:latin typeface="Montserrat"/>
                <a:ea typeface="Montserrat"/>
                <a:cs typeface="Montserrat"/>
                <a:sym typeface="Montserrat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https://www.juraforum.de/forum/t/mondscheinpreise.188608/</a:t>
            </a:r>
            <a:r>
              <a:rPr lang="en" sz="1000" dirty="0">
                <a:solidFill>
                  <a:schemeClr val="bg1">
                    <a:lumMod val="50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dirty="0">
                <a:latin typeface="Montserrat"/>
                <a:ea typeface="Montserrat"/>
                <a:cs typeface="Montserrat"/>
                <a:sym typeface="Montserrat"/>
              </a:rPr>
              <a:t>[Stand: 22.04.2023]. </a:t>
            </a:r>
            <a:endParaRPr sz="1000" dirty="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 dirty="0">
                <a:latin typeface="Montserrat"/>
                <a:ea typeface="Montserrat"/>
                <a:cs typeface="Montserrat"/>
                <a:sym typeface="Montserrat"/>
              </a:rPr>
              <a:t>IND1</a:t>
            </a:r>
            <a:r>
              <a:rPr lang="cs-CZ" sz="1000" b="1" dirty="0">
                <a:latin typeface="Montserrat"/>
                <a:ea typeface="Montserrat"/>
                <a:cs typeface="Montserrat"/>
                <a:sym typeface="Montserrat"/>
              </a:rPr>
              <a:t>0</a:t>
            </a:r>
            <a:r>
              <a:rPr lang="en" sz="1000" b="1" dirty="0">
                <a:latin typeface="Montserrat"/>
                <a:ea typeface="Montserrat"/>
                <a:cs typeface="Montserrat"/>
                <a:sym typeface="Montserrat"/>
              </a:rPr>
              <a:t>: </a:t>
            </a:r>
            <a:r>
              <a:rPr lang="en" sz="1000" i="1" dirty="0">
                <a:latin typeface="Montserrat"/>
                <a:ea typeface="Montserrat"/>
                <a:cs typeface="Montserrat"/>
                <a:sym typeface="Montserrat"/>
              </a:rPr>
              <a:t>AIDA-Modell</a:t>
            </a:r>
            <a:r>
              <a:rPr lang="cs-CZ" sz="1000" i="1" dirty="0">
                <a:latin typeface="Montserrat"/>
                <a:ea typeface="Montserrat"/>
                <a:cs typeface="Montserrat"/>
                <a:sym typeface="Montserrat"/>
              </a:rPr>
              <a:t>.</a:t>
            </a:r>
            <a:r>
              <a:rPr lang="en" sz="1000" dirty="0">
                <a:latin typeface="Montserrat"/>
                <a:ea typeface="Montserrat"/>
                <a:cs typeface="Montserrat"/>
                <a:sym typeface="Montserrat"/>
              </a:rPr>
              <a:t> URL: </a:t>
            </a:r>
            <a:endParaRPr sz="1000" dirty="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 dirty="0">
                <a:solidFill>
                  <a:schemeClr val="bg1">
                    <a:lumMod val="50000"/>
                  </a:schemeClr>
                </a:solidFill>
                <a:latin typeface="Montserrat"/>
                <a:ea typeface="Montserrat"/>
                <a:cs typeface="Montserrat"/>
                <a:sym typeface="Montserrat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https://youtu.be/xcwRVhUNvoI</a:t>
            </a:r>
            <a:r>
              <a:rPr lang="en" sz="1000" dirty="0">
                <a:solidFill>
                  <a:srgbClr val="1818D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dirty="0">
                <a:solidFill>
                  <a:srgbClr val="1C4587"/>
                </a:solidFill>
                <a:latin typeface="Montserrat"/>
                <a:ea typeface="Montserrat"/>
                <a:cs typeface="Montserrat"/>
                <a:sym typeface="Montserrat"/>
              </a:rPr>
              <a:t>[</a:t>
            </a:r>
            <a:r>
              <a:rPr lang="en" sz="1000" dirty="0">
                <a:latin typeface="Montserrat"/>
                <a:ea typeface="Montserrat"/>
                <a:cs typeface="Montserrat"/>
                <a:sym typeface="Montserrat"/>
              </a:rPr>
              <a:t>Stand: 22. 04.2023]</a:t>
            </a:r>
            <a:r>
              <a:rPr lang="cs-CZ" sz="1000" dirty="0">
                <a:latin typeface="Montserrat"/>
                <a:ea typeface="Montserrat"/>
                <a:cs typeface="Montserrat"/>
                <a:sym typeface="Montserrat"/>
              </a:rPr>
              <a:t>.</a:t>
            </a:r>
            <a:r>
              <a:rPr lang="en" sz="1000" dirty="0"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1000" dirty="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 dirty="0">
                <a:latin typeface="Montserrat"/>
                <a:ea typeface="Montserrat"/>
                <a:cs typeface="Montserrat"/>
                <a:sym typeface="Montserrat"/>
              </a:rPr>
              <a:t>IND1</a:t>
            </a:r>
            <a:r>
              <a:rPr lang="cs-CZ" sz="1000" b="1" dirty="0">
                <a:latin typeface="Montserrat"/>
                <a:ea typeface="Montserrat"/>
                <a:cs typeface="Montserrat"/>
                <a:sym typeface="Montserrat"/>
              </a:rPr>
              <a:t>1</a:t>
            </a:r>
            <a:r>
              <a:rPr lang="en" sz="1000" b="1" dirty="0">
                <a:latin typeface="Montserrat"/>
                <a:ea typeface="Montserrat"/>
                <a:cs typeface="Montserrat"/>
                <a:sym typeface="Montserrat"/>
              </a:rPr>
              <a:t>: </a:t>
            </a:r>
            <a:r>
              <a:rPr lang="en" sz="1000" i="1" dirty="0">
                <a:latin typeface="Montserrat"/>
                <a:ea typeface="Montserrat"/>
                <a:cs typeface="Montserrat"/>
                <a:sym typeface="Montserrat"/>
              </a:rPr>
              <a:t>Werbewirkung</a:t>
            </a:r>
            <a:r>
              <a:rPr lang="cs-CZ" sz="1000" i="1" dirty="0">
                <a:latin typeface="Montserrat"/>
                <a:ea typeface="Montserrat"/>
                <a:cs typeface="Montserrat"/>
                <a:sym typeface="Montserrat"/>
              </a:rPr>
              <a:t>.</a:t>
            </a:r>
            <a:r>
              <a:rPr lang="cs-CZ" sz="1000" dirty="0">
                <a:latin typeface="Montserrat"/>
                <a:ea typeface="Montserrat"/>
                <a:cs typeface="Montserrat"/>
                <a:sym typeface="Montserrat"/>
              </a:rPr>
              <a:t> URL:</a:t>
            </a:r>
            <a:endParaRPr sz="1000" dirty="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 dirty="0">
                <a:solidFill>
                  <a:schemeClr val="bg1">
                    <a:lumMod val="50000"/>
                  </a:schemeClr>
                </a:solidFill>
                <a:latin typeface="Montserrat"/>
                <a:ea typeface="Montserrat"/>
                <a:cs typeface="Montserrat"/>
                <a:sym typeface="Montserrat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https://de.wikipedia.org/wiki/Werbewirkung#Indikatoren_und_Komponenten_zur_Erfassung_von_Werbewirkung</a:t>
            </a:r>
            <a:r>
              <a:rPr lang="en" sz="1000" dirty="0">
                <a:solidFill>
                  <a:srgbClr val="1818D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dirty="0">
                <a:solidFill>
                  <a:schemeClr val="lt2"/>
                </a:solidFill>
                <a:latin typeface="Montserrat"/>
                <a:ea typeface="Montserrat"/>
                <a:cs typeface="Montserrat"/>
                <a:sym typeface="Montserrat"/>
              </a:rPr>
              <a:t>[S</a:t>
            </a:r>
            <a:r>
              <a:rPr lang="en" sz="1000" dirty="0">
                <a:latin typeface="Montserrat"/>
                <a:ea typeface="Montserrat"/>
                <a:cs typeface="Montserrat"/>
                <a:sym typeface="Montserrat"/>
              </a:rPr>
              <a:t>tand: 22. 04.2023]</a:t>
            </a:r>
            <a:r>
              <a:rPr lang="cs-CZ" sz="1000" dirty="0">
                <a:latin typeface="Montserrat"/>
                <a:ea typeface="Montserrat"/>
                <a:cs typeface="Montserrat"/>
                <a:sym typeface="Montserrat"/>
              </a:rPr>
              <a:t>.</a:t>
            </a:r>
            <a:r>
              <a:rPr lang="en" sz="1000" dirty="0"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1000" dirty="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 dirty="0">
                <a:latin typeface="Montserrat"/>
                <a:ea typeface="Montserrat"/>
                <a:cs typeface="Montserrat"/>
                <a:sym typeface="Montserrat"/>
              </a:rPr>
              <a:t>IND1</a:t>
            </a:r>
            <a:r>
              <a:rPr lang="cs-CZ" sz="1000" b="1" dirty="0">
                <a:latin typeface="Montserrat"/>
                <a:ea typeface="Montserrat"/>
                <a:cs typeface="Montserrat"/>
                <a:sym typeface="Montserrat"/>
              </a:rPr>
              <a:t>2</a:t>
            </a:r>
            <a:r>
              <a:rPr lang="en" sz="1000" b="1" dirty="0">
                <a:latin typeface="Montserrat"/>
                <a:ea typeface="Montserrat"/>
                <a:cs typeface="Montserrat"/>
                <a:sym typeface="Montserrat"/>
              </a:rPr>
              <a:t>: </a:t>
            </a:r>
            <a:r>
              <a:rPr lang="en" sz="1000" i="1" dirty="0">
                <a:latin typeface="Montserrat"/>
                <a:ea typeface="Montserrat"/>
                <a:cs typeface="Montserrat"/>
                <a:sym typeface="Montserrat"/>
              </a:rPr>
              <a:t>Was ist eine Werbebotschaft?</a:t>
            </a:r>
            <a:r>
              <a:rPr lang="en" sz="1000" dirty="0">
                <a:latin typeface="Montserrat"/>
                <a:ea typeface="Montserrat"/>
                <a:cs typeface="Montserrat"/>
                <a:sym typeface="Montserrat"/>
              </a:rPr>
              <a:t> URL: </a:t>
            </a:r>
            <a:r>
              <a:rPr lang="en" sz="1000" u="sng" dirty="0">
                <a:solidFill>
                  <a:schemeClr val="bg1">
                    <a:lumMod val="50000"/>
                  </a:schemeClr>
                </a:solidFill>
                <a:latin typeface="Montserrat"/>
                <a:ea typeface="Montserrat"/>
                <a:cs typeface="Montserrat"/>
                <a:sym typeface="Montserrat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https://marketing.ch/lexikon/werbebotschaft/</a:t>
            </a:r>
            <a:r>
              <a:rPr lang="en" sz="1000" dirty="0">
                <a:solidFill>
                  <a:schemeClr val="bg1">
                    <a:lumMod val="50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dirty="0">
                <a:latin typeface="Montserrat"/>
                <a:ea typeface="Montserrat"/>
                <a:cs typeface="Montserrat"/>
                <a:sym typeface="Montserrat"/>
              </a:rPr>
              <a:t>[Stand: 22.04.2023]. </a:t>
            </a:r>
            <a:endParaRPr sz="1000" dirty="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4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4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4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54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4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4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54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4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4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54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4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4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54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4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4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5" grpId="0"/>
      <p:bldP spid="546" grpId="0"/>
      <p:bldP spid="547" grpId="0"/>
      <p:bldP spid="548" grpId="0" build="allAtOnce"/>
    </p:bldLst>
  </p:timing>
</p:sld>
</file>

<file path=ppt/theme/theme1.xml><?xml version="1.0" encoding="utf-8"?>
<a:theme xmlns:a="http://schemas.openxmlformats.org/drawingml/2006/main" name="Pneumococcal Disease by Slidesgo">
  <a:themeElements>
    <a:clrScheme name="Simple Light">
      <a:dk1>
        <a:srgbClr val="E6E6E6"/>
      </a:dk1>
      <a:lt1>
        <a:srgbClr val="14FF53"/>
      </a:lt1>
      <a:dk2>
        <a:srgbClr val="666666"/>
      </a:dk2>
      <a:lt2>
        <a:srgbClr val="202020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666666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729</Words>
  <Application>Microsoft Office PowerPoint</Application>
  <PresentationFormat>Předvádění na obrazovce (16:9)</PresentationFormat>
  <Paragraphs>183</Paragraphs>
  <Slides>9</Slides>
  <Notes>9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7" baseType="lpstr">
      <vt:lpstr>Montserrat Medium</vt:lpstr>
      <vt:lpstr>Krona One</vt:lpstr>
      <vt:lpstr>DM Sans</vt:lpstr>
      <vt:lpstr>Amatic SC</vt:lpstr>
      <vt:lpstr>Montserrat</vt:lpstr>
      <vt:lpstr>Montserrat SemiBold</vt:lpstr>
      <vt:lpstr>Arial</vt:lpstr>
      <vt:lpstr>Pneumococcal Disease by Slidesgo</vt:lpstr>
      <vt:lpstr>Werbung  &amp;  Werbesprache</vt:lpstr>
      <vt:lpstr>Werbeplan</vt:lpstr>
      <vt:lpstr>Prezentace aplikace PowerPoint</vt:lpstr>
      <vt:lpstr>Werbewirkung </vt:lpstr>
      <vt:lpstr>Prezentace aplikace PowerPoint</vt:lpstr>
      <vt:lpstr>Werbemittel</vt:lpstr>
      <vt:lpstr>Unlautere Werbung</vt:lpstr>
      <vt:lpstr>Miniaktivität</vt:lpstr>
      <vt:lpstr>Online Quellen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Werbung  &amp;  Werbesprache</dc:title>
  <cp:lastModifiedBy>Kristýna Procházková</cp:lastModifiedBy>
  <cp:revision>16</cp:revision>
  <dcterms:modified xsi:type="dcterms:W3CDTF">2023-04-26T18:42:22Z</dcterms:modified>
</cp:coreProperties>
</file>