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61" d="100"/>
          <a:sy n="61" d="100"/>
        </p:scale>
        <p:origin x="48" y="11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55AC82-457F-4C53-9CDC-CA7AE43A23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Jak to říci dětem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EF58639-8C0F-4927-B9E5-66A2A7F083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4724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A6886E-8E96-409A-978A-578E2B2BB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dirty="0"/>
            </a:br>
            <a:r>
              <a:rPr lang="cs-CZ" sz="4000" b="1" dirty="0"/>
              <a:t>Co všechno dětem sdělit? Kdy? A jak?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10D1F30-C004-435F-9C60-AFF7B3344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„Je to rakovina?“</a:t>
            </a:r>
            <a:r>
              <a:rPr lang="cs-CZ" sz="2400" dirty="0"/>
              <a:t>. </a:t>
            </a:r>
          </a:p>
          <a:p>
            <a:r>
              <a:rPr lang="cs-CZ" sz="2400" dirty="0"/>
              <a:t>Bojíme </a:t>
            </a:r>
            <a:r>
              <a:rPr lang="cs-CZ" sz="2400" b="1" i="1" dirty="0"/>
              <a:t>otevřeného rozhovoru s dětmi</a:t>
            </a:r>
          </a:p>
          <a:p>
            <a:r>
              <a:rPr lang="cs-CZ" sz="2400" b="1" i="1" dirty="0"/>
              <a:t>Je nesmyslné skrývat své city.</a:t>
            </a:r>
            <a:r>
              <a:rPr lang="cs-CZ" sz="2400" dirty="0"/>
              <a:t> Nikdy je dokonale nezapřeme</a:t>
            </a:r>
          </a:p>
        </p:txBody>
      </p:sp>
    </p:spTree>
    <p:extLst>
      <p:ext uri="{BB962C8B-B14F-4D97-AF65-F5344CB8AC3E}">
        <p14:creationId xmlns:p14="http://schemas.microsoft.com/office/powerpoint/2010/main" val="3441346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22DE81-53FE-4836-B781-351A006D4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1FEDF7D-0B99-47B7-9D13-08AD409B9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/>
              <a:t>Nenechme děti samotné</a:t>
            </a:r>
          </a:p>
          <a:p>
            <a:r>
              <a:rPr lang="cs-CZ" b="1" dirty="0"/>
              <a:t>„Ty zemřeš?“</a:t>
            </a:r>
          </a:p>
          <a:p>
            <a:r>
              <a:rPr lang="cs-CZ" b="1" dirty="0"/>
              <a:t>„Můžu já za tvojí nemoc“?</a:t>
            </a:r>
            <a:r>
              <a:rPr lang="cs-CZ" dirty="0"/>
              <a:t> </a:t>
            </a:r>
          </a:p>
          <a:p>
            <a:r>
              <a:rPr lang="cs-CZ" b="1" dirty="0"/>
              <a:t>„Je to nakažlivé?“</a:t>
            </a:r>
            <a:r>
              <a:rPr lang="cs-CZ" dirty="0"/>
              <a:t> </a:t>
            </a:r>
          </a:p>
          <a:p>
            <a:r>
              <a:rPr lang="cs-CZ" b="1" dirty="0"/>
              <a:t>„Dostanu JÁ rakovinu?“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8111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16A261-84AD-4436-9EFD-196C2C5BB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3C2F443-5448-4DDE-9B35-3AFBE8C15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 těžké situaci není jen nemocný, ale i všichni ostatní členové rodiny</a:t>
            </a:r>
          </a:p>
          <a:p>
            <a:r>
              <a:rPr lang="cs-CZ" dirty="0"/>
              <a:t>Dětem pomůže - důstojnou roli. Ať prožijí svou důležitost pro nemocného. </a:t>
            </a:r>
          </a:p>
          <a:p>
            <a:r>
              <a:rPr lang="cs-CZ" dirty="0"/>
              <a:t>Ať mají i jistou zodpovědnost (dones tatínkovi léky, …), oceňme je, poděkujme jim. </a:t>
            </a:r>
          </a:p>
          <a:p>
            <a:endParaRPr lang="cs-CZ" dirty="0"/>
          </a:p>
          <a:p>
            <a:r>
              <a:rPr lang="cs-CZ" dirty="0"/>
              <a:t>Hlavní tíhu problémů však musí samozřejmě nést sami rodiče.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10419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be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TM03457452[[fn=Nebesa]]</Template>
  <TotalTime>7</TotalTime>
  <Words>101</Words>
  <Application>Microsoft Office PowerPoint</Application>
  <PresentationFormat>Širokoúhlá obrazovka</PresentationFormat>
  <Paragraphs>15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Nebe</vt:lpstr>
      <vt:lpstr>Jak to říci dětem</vt:lpstr>
      <vt:lpstr> Co všechno dětem sdělit? Kdy? A jak?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to říci dětem</dc:title>
  <dc:creator>lenka Kroupová</dc:creator>
  <cp:lastModifiedBy>lenka Kroupová</cp:lastModifiedBy>
  <cp:revision>1</cp:revision>
  <dcterms:created xsi:type="dcterms:W3CDTF">2018-02-01T21:59:22Z</dcterms:created>
  <dcterms:modified xsi:type="dcterms:W3CDTF">2018-02-01T22:06:43Z</dcterms:modified>
</cp:coreProperties>
</file>