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70" r:id="rId8"/>
    <p:sldId id="261" r:id="rId9"/>
    <p:sldId id="262" r:id="rId10"/>
    <p:sldId id="263" r:id="rId11"/>
    <p:sldId id="271" r:id="rId12"/>
    <p:sldId id="264" r:id="rId13"/>
    <p:sldId id="265" r:id="rId14"/>
    <p:sldId id="274" r:id="rId15"/>
    <p:sldId id="275" r:id="rId16"/>
    <p:sldId id="266" r:id="rId17"/>
    <p:sldId id="267" r:id="rId18"/>
    <p:sldId id="273" r:id="rId19"/>
    <p:sldId id="272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0" d="100"/>
          <a:sy n="150" d="100"/>
        </p:scale>
        <p:origin x="65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ng. Marek Hruz Ph.D." userId="S::mhruz@office365.zcu.cz::36658765-e347-4729-87f1-d025b968af54" providerId="AD" clId="Web-{F397E60B-F52B-83EF-77DD-3E9C6A3ADF2D}"/>
    <pc:docChg chg="addSld delSld modSld sldOrd">
      <pc:chgData name="Ing. Marek Hruz Ph.D." userId="S::mhruz@office365.zcu.cz::36658765-e347-4729-87f1-d025b968af54" providerId="AD" clId="Web-{F397E60B-F52B-83EF-77DD-3E9C6A3ADF2D}" dt="2020-11-29T11:58:36.405" v="397" actId="1076"/>
      <pc:docMkLst>
        <pc:docMk/>
      </pc:docMkLst>
      <pc:sldChg chg="modSp">
        <pc:chgData name="Ing. Marek Hruz Ph.D." userId="S::mhruz@office365.zcu.cz::36658765-e347-4729-87f1-d025b968af54" providerId="AD" clId="Web-{F397E60B-F52B-83EF-77DD-3E9C6A3ADF2D}" dt="2020-11-29T09:24:57.485" v="0" actId="14100"/>
        <pc:sldMkLst>
          <pc:docMk/>
          <pc:sldMk cId="3539788440" sldId="258"/>
        </pc:sldMkLst>
        <pc:picChg chg="mod">
          <ac:chgData name="Ing. Marek Hruz Ph.D." userId="S::mhruz@office365.zcu.cz::36658765-e347-4729-87f1-d025b968af54" providerId="AD" clId="Web-{F397E60B-F52B-83EF-77DD-3E9C6A3ADF2D}" dt="2020-11-29T09:24:57.485" v="0" actId="14100"/>
          <ac:picMkLst>
            <pc:docMk/>
            <pc:sldMk cId="3539788440" sldId="258"/>
            <ac:picMk id="5" creationId="{6487AE1F-FD7F-4A19-B319-F5831BDB81F4}"/>
          </ac:picMkLst>
        </pc:picChg>
      </pc:sldChg>
      <pc:sldChg chg="addSp modSp mod setBg">
        <pc:chgData name="Ing. Marek Hruz Ph.D." userId="S::mhruz@office365.zcu.cz::36658765-e347-4729-87f1-d025b968af54" providerId="AD" clId="Web-{F397E60B-F52B-83EF-77DD-3E9C6A3ADF2D}" dt="2020-11-29T09:38:30.597" v="68" actId="20577"/>
        <pc:sldMkLst>
          <pc:docMk/>
          <pc:sldMk cId="2070424536" sldId="264"/>
        </pc:sldMkLst>
        <pc:spChg chg="mod">
          <ac:chgData name="Ing. Marek Hruz Ph.D." userId="S::mhruz@office365.zcu.cz::36658765-e347-4729-87f1-d025b968af54" providerId="AD" clId="Web-{F397E60B-F52B-83EF-77DD-3E9C6A3ADF2D}" dt="2020-11-29T09:30:59.977" v="29" actId="14100"/>
          <ac:spMkLst>
            <pc:docMk/>
            <pc:sldMk cId="2070424536" sldId="264"/>
            <ac:spMk id="2" creationId="{A763355F-8AAC-4E38-880E-5FB4834B0A99}"/>
          </ac:spMkLst>
        </pc:spChg>
        <pc:spChg chg="mod">
          <ac:chgData name="Ing. Marek Hruz Ph.D." userId="S::mhruz@office365.zcu.cz::36658765-e347-4729-87f1-d025b968af54" providerId="AD" clId="Web-{F397E60B-F52B-83EF-77DD-3E9C6A3ADF2D}" dt="2020-11-29T09:38:30.597" v="68" actId="20577"/>
          <ac:spMkLst>
            <pc:docMk/>
            <pc:sldMk cId="2070424536" sldId="264"/>
            <ac:spMk id="3" creationId="{9AC2D048-61FC-4896-89A8-642BF09A9BF7}"/>
          </ac:spMkLst>
        </pc:spChg>
        <pc:spChg chg="add">
          <ac:chgData name="Ing. Marek Hruz Ph.D." userId="S::mhruz@office365.zcu.cz::36658765-e347-4729-87f1-d025b968af54" providerId="AD" clId="Web-{F397E60B-F52B-83EF-77DD-3E9C6A3ADF2D}" dt="2020-11-29T09:30:36.992" v="18"/>
          <ac:spMkLst>
            <pc:docMk/>
            <pc:sldMk cId="2070424536" sldId="264"/>
            <ac:spMk id="9" creationId="{8FC9BE17-9A7B-462D-AE50-3D8777387304}"/>
          </ac:spMkLst>
        </pc:spChg>
        <pc:spChg chg="add">
          <ac:chgData name="Ing. Marek Hruz Ph.D." userId="S::mhruz@office365.zcu.cz::36658765-e347-4729-87f1-d025b968af54" providerId="AD" clId="Web-{F397E60B-F52B-83EF-77DD-3E9C6A3ADF2D}" dt="2020-11-29T09:30:36.992" v="18"/>
          <ac:spMkLst>
            <pc:docMk/>
            <pc:sldMk cId="2070424536" sldId="264"/>
            <ac:spMk id="11" creationId="{3EBE8569-6AEC-4B8C-8D53-2DE337CDBA65}"/>
          </ac:spMkLst>
        </pc:spChg>
        <pc:spChg chg="add">
          <ac:chgData name="Ing. Marek Hruz Ph.D." userId="S::mhruz@office365.zcu.cz::36658765-e347-4729-87f1-d025b968af54" providerId="AD" clId="Web-{F397E60B-F52B-83EF-77DD-3E9C6A3ADF2D}" dt="2020-11-29T09:30:36.992" v="18"/>
          <ac:spMkLst>
            <pc:docMk/>
            <pc:sldMk cId="2070424536" sldId="264"/>
            <ac:spMk id="13" creationId="{55D4142C-5077-457F-A6AD-3FECFDB39685}"/>
          </ac:spMkLst>
        </pc:spChg>
        <pc:spChg chg="add">
          <ac:chgData name="Ing. Marek Hruz Ph.D." userId="S::mhruz@office365.zcu.cz::36658765-e347-4729-87f1-d025b968af54" providerId="AD" clId="Web-{F397E60B-F52B-83EF-77DD-3E9C6A3ADF2D}" dt="2020-11-29T09:30:36.992" v="18"/>
          <ac:spMkLst>
            <pc:docMk/>
            <pc:sldMk cId="2070424536" sldId="264"/>
            <ac:spMk id="15" creationId="{7A5F0580-5EE9-419F-96EE-B6529EF6E7D0}"/>
          </ac:spMkLst>
        </pc:spChg>
        <pc:picChg chg="add mod ord">
          <ac:chgData name="Ing. Marek Hruz Ph.D." userId="S::mhruz@office365.zcu.cz::36658765-e347-4729-87f1-d025b968af54" providerId="AD" clId="Web-{F397E60B-F52B-83EF-77DD-3E9C6A3ADF2D}" dt="2020-11-29T09:30:36.992" v="18"/>
          <ac:picMkLst>
            <pc:docMk/>
            <pc:sldMk cId="2070424536" sldId="264"/>
            <ac:picMk id="4" creationId="{C12D78D9-6F25-4DC8-979D-7876EEEBB9DE}"/>
          </ac:picMkLst>
        </pc:picChg>
      </pc:sldChg>
      <pc:sldChg chg="addSp delSp modSp">
        <pc:chgData name="Ing. Marek Hruz Ph.D." userId="S::mhruz@office365.zcu.cz::36658765-e347-4729-87f1-d025b968af54" providerId="AD" clId="Web-{F397E60B-F52B-83EF-77DD-3E9C6A3ADF2D}" dt="2020-11-29T09:48:52.142" v="105" actId="1076"/>
        <pc:sldMkLst>
          <pc:docMk/>
          <pc:sldMk cId="2479993956" sldId="265"/>
        </pc:sldMkLst>
        <pc:spChg chg="mod">
          <ac:chgData name="Ing. Marek Hruz Ph.D." userId="S::mhruz@office365.zcu.cz::36658765-e347-4729-87f1-d025b968af54" providerId="AD" clId="Web-{F397E60B-F52B-83EF-77DD-3E9C6A3ADF2D}" dt="2020-11-29T09:39:04.879" v="76" actId="20577"/>
          <ac:spMkLst>
            <pc:docMk/>
            <pc:sldMk cId="2479993956" sldId="265"/>
            <ac:spMk id="2" creationId="{F6EA6D76-8ACC-4F61-BED5-FC77F25C36AA}"/>
          </ac:spMkLst>
        </pc:spChg>
        <pc:spChg chg="del">
          <ac:chgData name="Ing. Marek Hruz Ph.D." userId="S::mhruz@office365.zcu.cz::36658765-e347-4729-87f1-d025b968af54" providerId="AD" clId="Web-{F397E60B-F52B-83EF-77DD-3E9C6A3ADF2D}" dt="2020-11-29T09:39:33.754" v="78"/>
          <ac:spMkLst>
            <pc:docMk/>
            <pc:sldMk cId="2479993956" sldId="265"/>
            <ac:spMk id="3" creationId="{1CD3EFEC-399F-4DBF-B662-6D587EE7A8A8}"/>
          </ac:spMkLst>
        </pc:spChg>
        <pc:picChg chg="add mod ord">
          <ac:chgData name="Ing. Marek Hruz Ph.D." userId="S::mhruz@office365.zcu.cz::36658765-e347-4729-87f1-d025b968af54" providerId="AD" clId="Web-{F397E60B-F52B-83EF-77DD-3E9C6A3ADF2D}" dt="2020-11-29T09:48:52.142" v="105" actId="1076"/>
          <ac:picMkLst>
            <pc:docMk/>
            <pc:sldMk cId="2479993956" sldId="265"/>
            <ac:picMk id="4" creationId="{725D348F-B52C-4CB4-9CEB-83132D83DB46}"/>
          </ac:picMkLst>
        </pc:picChg>
        <pc:picChg chg="add del mod">
          <ac:chgData name="Ing. Marek Hruz Ph.D." userId="S::mhruz@office365.zcu.cz::36658765-e347-4729-87f1-d025b968af54" providerId="AD" clId="Web-{F397E60B-F52B-83EF-77DD-3E9C6A3ADF2D}" dt="2020-11-29T09:41:36.335" v="82"/>
          <ac:picMkLst>
            <pc:docMk/>
            <pc:sldMk cId="2479993956" sldId="265"/>
            <ac:picMk id="5" creationId="{63042329-8C2E-4BDB-8459-CC0BBDF88C33}"/>
          </ac:picMkLst>
        </pc:picChg>
        <pc:picChg chg="add del mod">
          <ac:chgData name="Ing. Marek Hruz Ph.D." userId="S::mhruz@office365.zcu.cz::36658765-e347-4729-87f1-d025b968af54" providerId="AD" clId="Web-{F397E60B-F52B-83EF-77DD-3E9C6A3ADF2D}" dt="2020-11-29T09:42:01.117" v="85"/>
          <ac:picMkLst>
            <pc:docMk/>
            <pc:sldMk cId="2479993956" sldId="265"/>
            <ac:picMk id="6" creationId="{93BBA04F-A1ED-4BC7-9C67-F8F26C7FB9CA}"/>
          </ac:picMkLst>
        </pc:picChg>
      </pc:sldChg>
      <pc:sldChg chg="addSp delSp modSp">
        <pc:chgData name="Ing. Marek Hruz Ph.D." userId="S::mhruz@office365.zcu.cz::36658765-e347-4729-87f1-d025b968af54" providerId="AD" clId="Web-{F397E60B-F52B-83EF-77DD-3E9C6A3ADF2D}" dt="2020-11-29T11:42:31.815" v="290" actId="1076"/>
        <pc:sldMkLst>
          <pc:docMk/>
          <pc:sldMk cId="2712867312" sldId="266"/>
        </pc:sldMkLst>
        <pc:spChg chg="mod">
          <ac:chgData name="Ing. Marek Hruz Ph.D." userId="S::mhruz@office365.zcu.cz::36658765-e347-4729-87f1-d025b968af54" providerId="AD" clId="Web-{F397E60B-F52B-83EF-77DD-3E9C6A3ADF2D}" dt="2020-11-29T10:38:42.398" v="138" actId="20577"/>
          <ac:spMkLst>
            <pc:docMk/>
            <pc:sldMk cId="2712867312" sldId="266"/>
            <ac:spMk id="2" creationId="{DBE3E10F-18AD-46ED-AF9F-A58A9430A4B2}"/>
          </ac:spMkLst>
        </pc:spChg>
        <pc:spChg chg="del">
          <ac:chgData name="Ing. Marek Hruz Ph.D." userId="S::mhruz@office365.zcu.cz::36658765-e347-4729-87f1-d025b968af54" providerId="AD" clId="Web-{F397E60B-F52B-83EF-77DD-3E9C6A3ADF2D}" dt="2020-11-29T10:37:04.474" v="130"/>
          <ac:spMkLst>
            <pc:docMk/>
            <pc:sldMk cId="2712867312" sldId="266"/>
            <ac:spMk id="3" creationId="{15E74A05-AB50-441C-9688-7199DE7CD1A9}"/>
          </ac:spMkLst>
        </pc:spChg>
        <pc:spChg chg="add mod">
          <ac:chgData name="Ing. Marek Hruz Ph.D." userId="S::mhruz@office365.zcu.cz::36658765-e347-4729-87f1-d025b968af54" providerId="AD" clId="Web-{F397E60B-F52B-83EF-77DD-3E9C6A3ADF2D}" dt="2020-11-29T11:42:31.815" v="290" actId="1076"/>
          <ac:spMkLst>
            <pc:docMk/>
            <pc:sldMk cId="2712867312" sldId="266"/>
            <ac:spMk id="3" creationId="{6F3C8D66-DB82-4704-9363-33B8941D0F61}"/>
          </ac:spMkLst>
        </pc:spChg>
        <pc:spChg chg="add del">
          <ac:chgData name="Ing. Marek Hruz Ph.D." userId="S::mhruz@office365.zcu.cz::36658765-e347-4729-87f1-d025b968af54" providerId="AD" clId="Web-{F397E60B-F52B-83EF-77DD-3E9C6A3ADF2D}" dt="2020-11-29T10:41:28.433" v="170"/>
          <ac:spMkLst>
            <pc:docMk/>
            <pc:sldMk cId="2712867312" sldId="266"/>
            <ac:spMk id="9" creationId="{3ED7E752-D690-4358-813C-22BFA7F29668}"/>
          </ac:spMkLst>
        </pc:spChg>
        <pc:spChg chg="add mod">
          <ac:chgData name="Ing. Marek Hruz Ph.D." userId="S::mhruz@office365.zcu.cz::36658765-e347-4729-87f1-d025b968af54" providerId="AD" clId="Web-{F397E60B-F52B-83EF-77DD-3E9C6A3ADF2D}" dt="2020-11-29T10:46:14.298" v="261" actId="1076"/>
          <ac:spMkLst>
            <pc:docMk/>
            <pc:sldMk cId="2712867312" sldId="266"/>
            <ac:spMk id="10" creationId="{733E7E74-6D99-4FCF-AFAF-0748CD093E01}"/>
          </ac:spMkLst>
        </pc:spChg>
        <pc:picChg chg="add mod ord">
          <ac:chgData name="Ing. Marek Hruz Ph.D." userId="S::mhruz@office365.zcu.cz::36658765-e347-4729-87f1-d025b968af54" providerId="AD" clId="Web-{F397E60B-F52B-83EF-77DD-3E9C6A3ADF2D}" dt="2020-11-29T10:46:54.643" v="262" actId="1076"/>
          <ac:picMkLst>
            <pc:docMk/>
            <pc:sldMk cId="2712867312" sldId="266"/>
            <ac:picMk id="4" creationId="{3B3CEB4F-C87D-4365-9E2F-B09AB8218882}"/>
          </ac:picMkLst>
        </pc:picChg>
        <pc:picChg chg="add del mod">
          <ac:chgData name="Ing. Marek Hruz Ph.D." userId="S::mhruz@office365.zcu.cz::36658765-e347-4729-87f1-d025b968af54" providerId="AD" clId="Web-{F397E60B-F52B-83EF-77DD-3E9C6A3ADF2D}" dt="2020-11-29T10:40:26.400" v="145"/>
          <ac:picMkLst>
            <pc:docMk/>
            <pc:sldMk cId="2712867312" sldId="266"/>
            <ac:picMk id="5" creationId="{446E9391-D544-49AE-8100-FB29FF53E71E}"/>
          </ac:picMkLst>
        </pc:picChg>
        <pc:picChg chg="add mod">
          <ac:chgData name="Ing. Marek Hruz Ph.D." userId="S::mhruz@office365.zcu.cz::36658765-e347-4729-87f1-d025b968af54" providerId="AD" clId="Web-{F397E60B-F52B-83EF-77DD-3E9C6A3ADF2D}" dt="2020-11-29T10:41:23.948" v="166" actId="1076"/>
          <ac:picMkLst>
            <pc:docMk/>
            <pc:sldMk cId="2712867312" sldId="266"/>
            <ac:picMk id="6" creationId="{AB613D4E-8829-439A-B80B-7C884FD74C9F}"/>
          </ac:picMkLst>
        </pc:picChg>
        <pc:picChg chg="add mod">
          <ac:chgData name="Ing. Marek Hruz Ph.D." userId="S::mhruz@office365.zcu.cz::36658765-e347-4729-87f1-d025b968af54" providerId="AD" clId="Web-{F397E60B-F52B-83EF-77DD-3E9C6A3ADF2D}" dt="2020-11-29T10:41:23.948" v="167" actId="1076"/>
          <ac:picMkLst>
            <pc:docMk/>
            <pc:sldMk cId="2712867312" sldId="266"/>
            <ac:picMk id="7" creationId="{5CA1E644-7BA8-42D3-B391-91EF5CA1102B}"/>
          </ac:picMkLst>
        </pc:picChg>
        <pc:picChg chg="add mod">
          <ac:chgData name="Ing. Marek Hruz Ph.D." userId="S::mhruz@office365.zcu.cz::36658765-e347-4729-87f1-d025b968af54" providerId="AD" clId="Web-{F397E60B-F52B-83EF-77DD-3E9C6A3ADF2D}" dt="2020-11-29T10:41:23.948" v="168" actId="1076"/>
          <ac:picMkLst>
            <pc:docMk/>
            <pc:sldMk cId="2712867312" sldId="266"/>
            <ac:picMk id="8" creationId="{69F8FBF5-ED79-4D0D-8E36-619986231CAE}"/>
          </ac:picMkLst>
        </pc:picChg>
      </pc:sldChg>
      <pc:sldChg chg="addSp modSp">
        <pc:chgData name="Ing. Marek Hruz Ph.D." userId="S::mhruz@office365.zcu.cz::36658765-e347-4729-87f1-d025b968af54" providerId="AD" clId="Web-{F397E60B-F52B-83EF-77DD-3E9C6A3ADF2D}" dt="2020-11-29T11:58:36.405" v="397" actId="1076"/>
        <pc:sldMkLst>
          <pc:docMk/>
          <pc:sldMk cId="934378180" sldId="267"/>
        </pc:sldMkLst>
        <pc:spChg chg="mod">
          <ac:chgData name="Ing. Marek Hruz Ph.D." userId="S::mhruz@office365.zcu.cz::36658765-e347-4729-87f1-d025b968af54" providerId="AD" clId="Web-{F397E60B-F52B-83EF-77DD-3E9C6A3ADF2D}" dt="2020-11-29T11:44:33.303" v="292" actId="20577"/>
          <ac:spMkLst>
            <pc:docMk/>
            <pc:sldMk cId="934378180" sldId="267"/>
            <ac:spMk id="2" creationId="{157F9C1F-8496-4C12-A136-9894DCDB4286}"/>
          </ac:spMkLst>
        </pc:spChg>
        <pc:spChg chg="mod">
          <ac:chgData name="Ing. Marek Hruz Ph.D." userId="S::mhruz@office365.zcu.cz::36658765-e347-4729-87f1-d025b968af54" providerId="AD" clId="Web-{F397E60B-F52B-83EF-77DD-3E9C6A3ADF2D}" dt="2020-11-29T11:57:24.278" v="390" actId="20577"/>
          <ac:spMkLst>
            <pc:docMk/>
            <pc:sldMk cId="934378180" sldId="267"/>
            <ac:spMk id="3" creationId="{5A675FF9-6E25-4E04-B6D5-8BE57E9BB2D2}"/>
          </ac:spMkLst>
        </pc:spChg>
        <pc:picChg chg="add mod">
          <ac:chgData name="Ing. Marek Hruz Ph.D." userId="S::mhruz@office365.zcu.cz::36658765-e347-4729-87f1-d025b968af54" providerId="AD" clId="Web-{F397E60B-F52B-83EF-77DD-3E9C6A3ADF2D}" dt="2020-11-29T11:58:36.405" v="397" actId="1076"/>
          <ac:picMkLst>
            <pc:docMk/>
            <pc:sldMk cId="934378180" sldId="267"/>
            <ac:picMk id="4" creationId="{0D5CB356-BC81-4204-BFA7-58925F703FFF}"/>
          </ac:picMkLst>
        </pc:picChg>
      </pc:sldChg>
      <pc:sldChg chg="addSp delSp modSp new">
        <pc:chgData name="Ing. Marek Hruz Ph.D." userId="S::mhruz@office365.zcu.cz::36658765-e347-4729-87f1-d025b968af54" providerId="AD" clId="Web-{F397E60B-F52B-83EF-77DD-3E9C6A3ADF2D}" dt="2020-11-29T09:48:47.267" v="102" actId="20577"/>
        <pc:sldMkLst>
          <pc:docMk/>
          <pc:sldMk cId="3982240768" sldId="274"/>
        </pc:sldMkLst>
        <pc:spChg chg="mod">
          <ac:chgData name="Ing. Marek Hruz Ph.D." userId="S::mhruz@office365.zcu.cz::36658765-e347-4729-87f1-d025b968af54" providerId="AD" clId="Web-{F397E60B-F52B-83EF-77DD-3E9C6A3ADF2D}" dt="2020-11-29T09:48:47.267" v="102" actId="20577"/>
          <ac:spMkLst>
            <pc:docMk/>
            <pc:sldMk cId="3982240768" sldId="274"/>
            <ac:spMk id="2" creationId="{9C6AF327-C0B4-465E-80CC-DA612D0930A6}"/>
          </ac:spMkLst>
        </pc:spChg>
        <pc:spChg chg="del">
          <ac:chgData name="Ing. Marek Hruz Ph.D." userId="S::mhruz@office365.zcu.cz::36658765-e347-4729-87f1-d025b968af54" providerId="AD" clId="Web-{F397E60B-F52B-83EF-77DD-3E9C6A3ADF2D}" dt="2020-11-29T09:48:37.970" v="87"/>
          <ac:spMkLst>
            <pc:docMk/>
            <pc:sldMk cId="3982240768" sldId="274"/>
            <ac:spMk id="3" creationId="{F36D4BBB-85F4-4CE9-AE2A-8462E18EF8B0}"/>
          </ac:spMkLst>
        </pc:spChg>
        <pc:picChg chg="add mod ord">
          <ac:chgData name="Ing. Marek Hruz Ph.D." userId="S::mhruz@office365.zcu.cz::36658765-e347-4729-87f1-d025b968af54" providerId="AD" clId="Web-{F397E60B-F52B-83EF-77DD-3E9C6A3ADF2D}" dt="2020-11-29T09:48:37.970" v="87"/>
          <ac:picMkLst>
            <pc:docMk/>
            <pc:sldMk cId="3982240768" sldId="274"/>
            <ac:picMk id="4" creationId="{4B1D1CD9-2EF3-4112-8B43-0FD2CA617940}"/>
          </ac:picMkLst>
        </pc:picChg>
      </pc:sldChg>
      <pc:sldChg chg="addSp delSp modSp add ord replId">
        <pc:chgData name="Ing. Marek Hruz Ph.D." userId="S::mhruz@office365.zcu.cz::36658765-e347-4729-87f1-d025b968af54" providerId="AD" clId="Web-{F397E60B-F52B-83EF-77DD-3E9C6A3ADF2D}" dt="2020-11-29T10:43:48.936" v="235" actId="14100"/>
        <pc:sldMkLst>
          <pc:docMk/>
          <pc:sldMk cId="3876204092" sldId="275"/>
        </pc:sldMkLst>
        <pc:spChg chg="add mod">
          <ac:chgData name="Ing. Marek Hruz Ph.D." userId="S::mhruz@office365.zcu.cz::36658765-e347-4729-87f1-d025b968af54" providerId="AD" clId="Web-{F397E60B-F52B-83EF-77DD-3E9C6A3ADF2D}" dt="2020-11-29T10:43:48.936" v="235" actId="14100"/>
          <ac:spMkLst>
            <pc:docMk/>
            <pc:sldMk cId="3876204092" sldId="275"/>
            <ac:spMk id="3" creationId="{B762C223-118A-4EDA-B74E-337720E09B0C}"/>
          </ac:spMkLst>
        </pc:spChg>
        <pc:spChg chg="add del mod">
          <ac:chgData name="Ing. Marek Hruz Ph.D." userId="S::mhruz@office365.zcu.cz::36658765-e347-4729-87f1-d025b968af54" providerId="AD" clId="Web-{F397E60B-F52B-83EF-77DD-3E9C6A3ADF2D}" dt="2020-11-29T10:42:40.497" v="176"/>
          <ac:spMkLst>
            <pc:docMk/>
            <pc:sldMk cId="3876204092" sldId="275"/>
            <ac:spMk id="5" creationId="{C65B28CD-C03B-4BD3-81CA-B88A6EC0D23D}"/>
          </ac:spMkLst>
        </pc:spChg>
      </pc:sldChg>
      <pc:sldChg chg="new del">
        <pc:chgData name="Ing. Marek Hruz Ph.D." userId="S::mhruz@office365.zcu.cz::36658765-e347-4729-87f1-d025b968af54" providerId="AD" clId="Web-{F397E60B-F52B-83EF-77DD-3E9C6A3ADF2D}" dt="2020-11-29T11:43:46.567" v="291"/>
        <pc:sldMkLst>
          <pc:docMk/>
          <pc:sldMk cId="2782812363" sldId="276"/>
        </pc:sldMkLst>
      </pc:sldChg>
    </pc:docChg>
  </pc:docChgLst>
  <pc:docChgLst>
    <pc:chgData name="Ing. Marek Hruz Ph.D." userId="S::mhruz@office365.zcu.cz::36658765-e347-4729-87f1-d025b968af54" providerId="AD" clId="Web-{7D04B774-773E-CAF0-963D-34CC729CA739}"/>
    <pc:docChg chg="addSld modSld addMainMaster delMainMaster">
      <pc:chgData name="Ing. Marek Hruz Ph.D." userId="S::mhruz@office365.zcu.cz::36658765-e347-4729-87f1-d025b968af54" providerId="AD" clId="Web-{7D04B774-773E-CAF0-963D-34CC729CA739}" dt="2020-11-27T15:02:58.660" v="1194" actId="20577"/>
      <pc:docMkLst>
        <pc:docMk/>
      </pc:docMkLst>
      <pc:sldChg chg="addSp delSp modSp mod setBg modClrScheme setClrOvrMap delDesignElem chgLayout">
        <pc:chgData name="Ing. Marek Hruz Ph.D." userId="S::mhruz@office365.zcu.cz::36658765-e347-4729-87f1-d025b968af54" providerId="AD" clId="Web-{7D04B774-773E-CAF0-963D-34CC729CA739}" dt="2020-11-27T11:00:29.572" v="400"/>
        <pc:sldMkLst>
          <pc:docMk/>
          <pc:sldMk cId="3799523001" sldId="256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3799523001" sldId="256"/>
            <ac:spMk id="2" creationId="{00000000-0000-0000-0000-000000000000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3799523001" sldId="256"/>
            <ac:spMk id="3" creationId="{00000000-0000-0000-0000-000000000000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0:57:41.428" v="385"/>
          <ac:spMkLst>
            <pc:docMk/>
            <pc:sldMk cId="3799523001" sldId="256"/>
            <ac:spMk id="6" creationId="{71B2258F-86CA-4D4D-8270-BC05FCDEBFB3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0:58:39.601" v="397"/>
          <ac:spMkLst>
            <pc:docMk/>
            <pc:sldMk cId="3799523001" sldId="256"/>
            <ac:spMk id="8" creationId="{C1DD1A8A-57D5-4A81-AD04-532B043C5611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0:57:37.709" v="383"/>
          <ac:spMkLst>
            <pc:docMk/>
            <pc:sldMk cId="3799523001" sldId="256"/>
            <ac:spMk id="9" creationId="{C1DD1A8A-57D5-4A81-AD04-532B043C5611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0:57:37.709" v="383"/>
          <ac:spMkLst>
            <pc:docMk/>
            <pc:sldMk cId="3799523001" sldId="256"/>
            <ac:spMk id="11" creationId="{007891EC-4501-44ED-A8C8-B11B6DB767AB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0:58:39.601" v="397"/>
          <ac:spMkLst>
            <pc:docMk/>
            <pc:sldMk cId="3799523001" sldId="256"/>
            <ac:spMk id="12" creationId="{007891EC-4501-44ED-A8C8-B11B6DB767AB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3799523001" sldId="256"/>
            <ac:spMk id="13" creationId="{74751229-0244-4FBB-BED1-407467F4C951}"/>
          </ac:spMkLst>
        </pc:spChg>
        <pc:picChg chg="add del">
          <ac:chgData name="Ing. Marek Hruz Ph.D." userId="S::mhruz@office365.zcu.cz::36658765-e347-4729-87f1-d025b968af54" providerId="AD" clId="Web-{7D04B774-773E-CAF0-963D-34CC729CA739}" dt="2020-11-27T10:57:37.709" v="383"/>
          <ac:picMkLst>
            <pc:docMk/>
            <pc:sldMk cId="3799523001" sldId="256"/>
            <ac:picMk id="5" creationId="{D38E7D77-B0D3-4FC6-A88D-A43AC47CCBE8}"/>
          </ac:picMkLst>
        </pc:picChg>
        <pc:picChg chg="add del">
          <ac:chgData name="Ing. Marek Hruz Ph.D." userId="S::mhruz@office365.zcu.cz::36658765-e347-4729-87f1-d025b968af54" providerId="AD" clId="Web-{7D04B774-773E-CAF0-963D-34CC729CA739}" dt="2020-11-27T10:57:41.428" v="385"/>
          <ac:picMkLst>
            <pc:docMk/>
            <pc:sldMk cId="3799523001" sldId="256"/>
            <ac:picMk id="7" creationId="{508FFAAD-9F23-4AE7-8799-F7DF582E30C4}"/>
          </ac:picMkLst>
        </pc:picChg>
        <pc:picChg chg="add del">
          <ac:chgData name="Ing. Marek Hruz Ph.D." userId="S::mhruz@office365.zcu.cz::36658765-e347-4729-87f1-d025b968af54" providerId="AD" clId="Web-{7D04B774-773E-CAF0-963D-34CC729CA739}" dt="2020-11-27T10:58:39.601" v="397"/>
          <ac:picMkLst>
            <pc:docMk/>
            <pc:sldMk cId="3799523001" sldId="256"/>
            <ac:picMk id="10" creationId="{D38E7D77-B0D3-4FC6-A88D-A43AC47CCBE8}"/>
          </ac:picMkLst>
        </pc:picChg>
        <pc:picChg chg="add">
          <ac:chgData name="Ing. Marek Hruz Ph.D." userId="S::mhruz@office365.zcu.cz::36658765-e347-4729-87f1-d025b968af54" providerId="AD" clId="Web-{7D04B774-773E-CAF0-963D-34CC729CA739}" dt="2020-11-27T10:59:11.664" v="398"/>
          <ac:picMkLst>
            <pc:docMk/>
            <pc:sldMk cId="3799523001" sldId="256"/>
            <ac:picMk id="14" creationId="{94BE3E53-5C8C-4AB3-989C-B8A578C6AD0A}"/>
          </ac:picMkLst>
        </pc:picChg>
        <pc:picChg chg="add del">
          <ac:chgData name="Ing. Marek Hruz Ph.D." userId="S::mhruz@office365.zcu.cz::36658765-e347-4729-87f1-d025b968af54" providerId="AD" clId="Web-{7D04B774-773E-CAF0-963D-34CC729CA739}" dt="2020-11-27T11:00:29.572" v="400"/>
          <ac:picMkLst>
            <pc:docMk/>
            <pc:sldMk cId="3799523001" sldId="256"/>
            <ac:picMk id="15" creationId="{D682777C-9C40-447F-BD8D-B95448FFFAB1}"/>
          </ac:picMkLst>
        </pc:picChg>
      </pc:sldChg>
      <pc:sldChg chg="addSp modSp mod modClrScheme chgLayout">
        <pc:chgData name="Ing. Marek Hruz Ph.D." userId="S::mhruz@office365.zcu.cz::36658765-e347-4729-87f1-d025b968af54" providerId="AD" clId="Web-{7D04B774-773E-CAF0-963D-34CC729CA739}" dt="2020-11-27T11:13:51.920" v="744" actId="20577"/>
        <pc:sldMkLst>
          <pc:docMk/>
          <pc:sldMk cId="140964440" sldId="257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140964440" sldId="257"/>
            <ac:spMk id="2" creationId="{708D7666-484D-48A7-AF79-8F22F7485DE1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13:51.920" v="744" actId="20577"/>
          <ac:spMkLst>
            <pc:docMk/>
            <pc:sldMk cId="140964440" sldId="257"/>
            <ac:spMk id="3" creationId="{8A4565EC-060A-4237-8952-28AC37ACF4C1}"/>
          </ac:spMkLst>
        </pc:spChg>
        <pc:spChg chg="add mod">
          <ac:chgData name="Ing. Marek Hruz Ph.D." userId="S::mhruz@office365.zcu.cz::36658765-e347-4729-87f1-d025b968af54" providerId="AD" clId="Web-{7D04B774-773E-CAF0-963D-34CC729CA739}" dt="2020-11-27T10:41:17.672" v="187" actId="1076"/>
          <ac:spMkLst>
            <pc:docMk/>
            <pc:sldMk cId="140964440" sldId="257"/>
            <ac:spMk id="6" creationId="{678E0009-4734-4985-BFF7-F515DE009D56}"/>
          </ac:spMkLst>
        </pc:spChg>
        <pc:spChg chg="add mod">
          <ac:chgData name="Ing. Marek Hruz Ph.D." userId="S::mhruz@office365.zcu.cz::36658765-e347-4729-87f1-d025b968af54" providerId="AD" clId="Web-{7D04B774-773E-CAF0-963D-34CC729CA739}" dt="2020-11-27T10:41:17.672" v="188" actId="1076"/>
          <ac:spMkLst>
            <pc:docMk/>
            <pc:sldMk cId="140964440" sldId="257"/>
            <ac:spMk id="7" creationId="{C4328B97-7CEF-44DF-87B1-5F3737E7A14C}"/>
          </ac:spMkLst>
        </pc:spChg>
        <pc:spChg chg="add mod">
          <ac:chgData name="Ing. Marek Hruz Ph.D." userId="S::mhruz@office365.zcu.cz::36658765-e347-4729-87f1-d025b968af54" providerId="AD" clId="Web-{7D04B774-773E-CAF0-963D-34CC729CA739}" dt="2020-11-27T10:41:17.688" v="189" actId="1076"/>
          <ac:spMkLst>
            <pc:docMk/>
            <pc:sldMk cId="140964440" sldId="257"/>
            <ac:spMk id="8" creationId="{B2BFB982-A8A8-42C9-AC0C-17D81F0F614A}"/>
          </ac:spMkLst>
        </pc:spChg>
        <pc:spChg chg="add mod">
          <ac:chgData name="Ing. Marek Hruz Ph.D." userId="S::mhruz@office365.zcu.cz::36658765-e347-4729-87f1-d025b968af54" providerId="AD" clId="Web-{7D04B774-773E-CAF0-963D-34CC729CA739}" dt="2020-11-27T10:41:17.688" v="190" actId="1076"/>
          <ac:spMkLst>
            <pc:docMk/>
            <pc:sldMk cId="140964440" sldId="257"/>
            <ac:spMk id="9" creationId="{D6684DB5-2511-4CE8-AAFF-3BF1FE89FF7E}"/>
          </ac:spMkLst>
        </pc:spChg>
        <pc:picChg chg="add mod">
          <ac:chgData name="Ing. Marek Hruz Ph.D." userId="S::mhruz@office365.zcu.cz::36658765-e347-4729-87f1-d025b968af54" providerId="AD" clId="Web-{7D04B774-773E-CAF0-963D-34CC729CA739}" dt="2020-11-27T10:41:17.672" v="185" actId="1076"/>
          <ac:picMkLst>
            <pc:docMk/>
            <pc:sldMk cId="140964440" sldId="257"/>
            <ac:picMk id="4" creationId="{17D3B8A0-1688-4946-A990-2C1D88CD83FC}"/>
          </ac:picMkLst>
        </pc:picChg>
        <pc:picChg chg="add mod">
          <ac:chgData name="Ing. Marek Hruz Ph.D." userId="S::mhruz@office365.zcu.cz::36658765-e347-4729-87f1-d025b968af54" providerId="AD" clId="Web-{7D04B774-773E-CAF0-963D-34CC729CA739}" dt="2020-11-27T10:41:17.672" v="186" actId="1076"/>
          <ac:picMkLst>
            <pc:docMk/>
            <pc:sldMk cId="140964440" sldId="257"/>
            <ac:picMk id="5" creationId="{290107C6-E71D-4849-935D-8C58E49640A4}"/>
          </ac:picMkLst>
        </pc:picChg>
      </pc:sldChg>
      <pc:sldChg chg="addSp modSp mod modClrScheme chgLayout">
        <pc:chgData name="Ing. Marek Hruz Ph.D." userId="S::mhruz@office365.zcu.cz::36658765-e347-4729-87f1-d025b968af54" providerId="AD" clId="Web-{7D04B774-773E-CAF0-963D-34CC729CA739}" dt="2020-11-27T11:25:58.661" v="960" actId="1076"/>
        <pc:sldMkLst>
          <pc:docMk/>
          <pc:sldMk cId="3539788440" sldId="258"/>
        </pc:sldMkLst>
        <pc:spChg chg="mod ord">
          <ac:chgData name="Ing. Marek Hruz Ph.D." userId="S::mhruz@office365.zcu.cz::36658765-e347-4729-87f1-d025b968af54" providerId="AD" clId="Web-{7D04B774-773E-CAF0-963D-34CC729CA739}" dt="2020-11-27T11:07:01.014" v="478" actId="20577"/>
          <ac:spMkLst>
            <pc:docMk/>
            <pc:sldMk cId="3539788440" sldId="258"/>
            <ac:spMk id="2" creationId="{73A0E91E-F3CD-4883-BFA8-7245ED0F3EB9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14:44.630" v="749" actId="20577"/>
          <ac:spMkLst>
            <pc:docMk/>
            <pc:sldMk cId="3539788440" sldId="258"/>
            <ac:spMk id="3" creationId="{76278160-1ECA-4A1B-A5E4-3E76BDFB8510}"/>
          </ac:spMkLst>
        </pc:spChg>
        <pc:picChg chg="add mod">
          <ac:chgData name="Ing. Marek Hruz Ph.D." userId="S::mhruz@office365.zcu.cz::36658765-e347-4729-87f1-d025b968af54" providerId="AD" clId="Web-{7D04B774-773E-CAF0-963D-34CC729CA739}" dt="2020-11-27T11:08:32.111" v="562" actId="1076"/>
          <ac:picMkLst>
            <pc:docMk/>
            <pc:sldMk cId="3539788440" sldId="258"/>
            <ac:picMk id="4" creationId="{A1F1BCB0-8863-4605-BEAD-D58FA186B837}"/>
          </ac:picMkLst>
        </pc:picChg>
        <pc:picChg chg="add mod">
          <ac:chgData name="Ing. Marek Hruz Ph.D." userId="S::mhruz@office365.zcu.cz::36658765-e347-4729-87f1-d025b968af54" providerId="AD" clId="Web-{7D04B774-773E-CAF0-963D-34CC729CA739}" dt="2020-11-27T11:11:16.733" v="681" actId="1076"/>
          <ac:picMkLst>
            <pc:docMk/>
            <pc:sldMk cId="3539788440" sldId="258"/>
            <ac:picMk id="5" creationId="{6487AE1F-FD7F-4A19-B319-F5831BDB81F4}"/>
          </ac:picMkLst>
        </pc:picChg>
        <pc:picChg chg="add mod">
          <ac:chgData name="Ing. Marek Hruz Ph.D." userId="S::mhruz@office365.zcu.cz::36658765-e347-4729-87f1-d025b968af54" providerId="AD" clId="Web-{7D04B774-773E-CAF0-963D-34CC729CA739}" dt="2020-11-27T11:25:58.661" v="960" actId="1076"/>
          <ac:picMkLst>
            <pc:docMk/>
            <pc:sldMk cId="3539788440" sldId="258"/>
            <ac:picMk id="6" creationId="{1BCDCB80-B395-43FA-A6C5-F8B5DD502DED}"/>
          </ac:picMkLst>
        </pc:picChg>
      </pc:sldChg>
      <pc:sldChg chg="addSp delSp modSp mod setBg modClrScheme chgLayout">
        <pc:chgData name="Ing. Marek Hruz Ph.D." userId="S::mhruz@office365.zcu.cz::36658765-e347-4729-87f1-d025b968af54" providerId="AD" clId="Web-{7D04B774-773E-CAF0-963D-34CC729CA739}" dt="2020-11-27T12:22:09.387" v="1066"/>
        <pc:sldMkLst>
          <pc:docMk/>
          <pc:sldMk cId="185720168" sldId="259"/>
        </pc:sldMkLst>
        <pc:spChg chg="mod ord">
          <ac:chgData name="Ing. Marek Hruz Ph.D." userId="S::mhruz@office365.zcu.cz::36658765-e347-4729-87f1-d025b968af54" providerId="AD" clId="Web-{7D04B774-773E-CAF0-963D-34CC729CA739}" dt="2020-11-27T12:22:09.387" v="1066"/>
          <ac:spMkLst>
            <pc:docMk/>
            <pc:sldMk cId="185720168" sldId="259"/>
            <ac:spMk id="2" creationId="{D00A530A-0381-4F0F-B118-1B9276664F1F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2:22:09.387" v="1066"/>
          <ac:spMkLst>
            <pc:docMk/>
            <pc:sldMk cId="185720168" sldId="259"/>
            <ac:spMk id="3" creationId="{9E404D37-04CF-4B30-AA36-C723A079AA25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2:22:05.840" v="1063"/>
          <ac:spMkLst>
            <pc:docMk/>
            <pc:sldMk cId="185720168" sldId="259"/>
            <ac:spMk id="6" creationId="{EBF87945-A001-489F-9D9B-7D9435F0B9CA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2:22:09.387" v="1065"/>
          <ac:spMkLst>
            <pc:docMk/>
            <pc:sldMk cId="185720168" sldId="259"/>
            <ac:spMk id="7" creationId="{84ECDE7A-6944-466D-8FFE-149A29BA6BAE}"/>
          </ac:spMkLst>
        </pc:spChg>
        <pc:spChg chg="add">
          <ac:chgData name="Ing. Marek Hruz Ph.D." userId="S::mhruz@office365.zcu.cz::36658765-e347-4729-87f1-d025b968af54" providerId="AD" clId="Web-{7D04B774-773E-CAF0-963D-34CC729CA739}" dt="2020-11-27T12:22:09.387" v="1066"/>
          <ac:spMkLst>
            <pc:docMk/>
            <pc:sldMk cId="185720168" sldId="259"/>
            <ac:spMk id="8" creationId="{9427AF5F-9A0E-42B7-A252-FD64C9885F9C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2:22:02.480" v="1061"/>
          <ac:spMkLst>
            <pc:docMk/>
            <pc:sldMk cId="185720168" sldId="259"/>
            <ac:spMk id="9" creationId="{9427AF5F-9A0E-42B7-A252-FD64C9885F9C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2:22:09.387" v="1065"/>
          <ac:spMkLst>
            <pc:docMk/>
            <pc:sldMk cId="185720168" sldId="259"/>
            <ac:spMk id="11" creationId="{B3420082-9415-44EC-802E-C77D71D59C57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2:22:09.387" v="1065"/>
          <ac:spMkLst>
            <pc:docMk/>
            <pc:sldMk cId="185720168" sldId="259"/>
            <ac:spMk id="13" creationId="{55A52C45-1FCB-4636-A80F-2849B8226C01}"/>
          </ac:spMkLst>
        </pc:spChg>
        <pc:spChg chg="add del">
          <ac:chgData name="Ing. Marek Hruz Ph.D." userId="S::mhruz@office365.zcu.cz::36658765-e347-4729-87f1-d025b968af54" providerId="AD" clId="Web-{7D04B774-773E-CAF0-963D-34CC729CA739}" dt="2020-11-27T12:22:09.387" v="1065"/>
          <ac:spMkLst>
            <pc:docMk/>
            <pc:sldMk cId="185720168" sldId="259"/>
            <ac:spMk id="15" creationId="{768EB4DD-3704-43AD-92B3-C4E0C6EA92CB}"/>
          </ac:spMkLst>
        </pc:spChg>
        <pc:picChg chg="add mod">
          <ac:chgData name="Ing. Marek Hruz Ph.D." userId="S::mhruz@office365.zcu.cz::36658765-e347-4729-87f1-d025b968af54" providerId="AD" clId="Web-{7D04B774-773E-CAF0-963D-34CC729CA739}" dt="2020-11-27T12:22:09.387" v="1066"/>
          <ac:picMkLst>
            <pc:docMk/>
            <pc:sldMk cId="185720168" sldId="259"/>
            <ac:picMk id="4" creationId="{5B4654EC-36D0-4AD4-BF08-CEFEF623D42A}"/>
          </ac:picMkLst>
        </pc:picChg>
      </pc:sldChg>
      <pc:sldChg chg="modSp mod modClrScheme chgLayout">
        <pc:chgData name="Ing. Marek Hruz Ph.D." userId="S::mhruz@office365.zcu.cz::36658765-e347-4729-87f1-d025b968af54" providerId="AD" clId="Web-{7D04B774-773E-CAF0-963D-34CC729CA739}" dt="2020-11-27T15:02:58.660" v="1193" actId="20577"/>
        <pc:sldMkLst>
          <pc:docMk/>
          <pc:sldMk cId="2789732010" sldId="260"/>
        </pc:sldMkLst>
        <pc:spChg chg="mod ord">
          <ac:chgData name="Ing. Marek Hruz Ph.D." userId="S::mhruz@office365.zcu.cz::36658765-e347-4729-87f1-d025b968af54" providerId="AD" clId="Web-{7D04B774-773E-CAF0-963D-34CC729CA739}" dt="2020-11-27T13:00:32.604" v="1074" actId="20577"/>
          <ac:spMkLst>
            <pc:docMk/>
            <pc:sldMk cId="2789732010" sldId="260"/>
            <ac:spMk id="2" creationId="{2798C551-7DE0-45B3-BE42-14DC84F73248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5:02:58.660" v="1193" actId="20577"/>
          <ac:spMkLst>
            <pc:docMk/>
            <pc:sldMk cId="2789732010" sldId="260"/>
            <ac:spMk id="3" creationId="{66F8E1F6-F087-4F54-A9FB-0CE3DB587963}"/>
          </ac:spMkLst>
        </pc:spChg>
      </pc:sldChg>
      <pc:sldChg chg="modSp mod modClrScheme chgLayout">
        <pc:chgData name="Ing. Marek Hruz Ph.D." userId="S::mhruz@office365.zcu.cz::36658765-e347-4729-87f1-d025b968af54" providerId="AD" clId="Web-{7D04B774-773E-CAF0-963D-34CC729CA739}" dt="2020-11-27T11:00:29.572" v="400"/>
        <pc:sldMkLst>
          <pc:docMk/>
          <pc:sldMk cId="1870160585" sldId="261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1870160585" sldId="261"/>
            <ac:spMk id="2" creationId="{39B07AC5-273B-48B3-932F-81DF996BC7B2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1870160585" sldId="261"/>
            <ac:spMk id="3" creationId="{9F6F5A20-185D-458D-BDAB-4A86E1E0DC8C}"/>
          </ac:spMkLst>
        </pc:spChg>
      </pc:sldChg>
      <pc:sldChg chg="modSp mod modClrScheme chgLayout">
        <pc:chgData name="Ing. Marek Hruz Ph.D." userId="S::mhruz@office365.zcu.cz::36658765-e347-4729-87f1-d025b968af54" providerId="AD" clId="Web-{7D04B774-773E-CAF0-963D-34CC729CA739}" dt="2020-11-27T11:00:29.572" v="400"/>
        <pc:sldMkLst>
          <pc:docMk/>
          <pc:sldMk cId="1448266978" sldId="262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1448266978" sldId="262"/>
            <ac:spMk id="2" creationId="{B5D72811-C6EE-41C3-A13F-0BAA00A4F831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1448266978" sldId="262"/>
            <ac:spMk id="3" creationId="{7F68AE7F-9DB5-45CA-ACE7-3C4F738DC47C}"/>
          </ac:spMkLst>
        </pc:spChg>
      </pc:sldChg>
      <pc:sldChg chg="modSp mod modClrScheme chgLayout">
        <pc:chgData name="Ing. Marek Hruz Ph.D." userId="S::mhruz@office365.zcu.cz::36658765-e347-4729-87f1-d025b968af54" providerId="AD" clId="Web-{7D04B774-773E-CAF0-963D-34CC729CA739}" dt="2020-11-27T11:00:29.572" v="400"/>
        <pc:sldMkLst>
          <pc:docMk/>
          <pc:sldMk cId="1391237657" sldId="263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1391237657" sldId="263"/>
            <ac:spMk id="2" creationId="{B26676BE-7BE2-4BF7-8985-C5DEA87818F5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1391237657" sldId="263"/>
            <ac:spMk id="3" creationId="{AFAEC82F-746F-4863-93FC-2B0733083ACD}"/>
          </ac:spMkLst>
        </pc:spChg>
      </pc:sldChg>
      <pc:sldChg chg="modSp mod modClrScheme chgLayout">
        <pc:chgData name="Ing. Marek Hruz Ph.D." userId="S::mhruz@office365.zcu.cz::36658765-e347-4729-87f1-d025b968af54" providerId="AD" clId="Web-{7D04B774-773E-CAF0-963D-34CC729CA739}" dt="2020-11-27T11:00:29.572" v="400"/>
        <pc:sldMkLst>
          <pc:docMk/>
          <pc:sldMk cId="2070424536" sldId="264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2070424536" sldId="264"/>
            <ac:spMk id="2" creationId="{A763355F-8AAC-4E38-880E-5FB4834B0A99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2070424536" sldId="264"/>
            <ac:spMk id="3" creationId="{9AC2D048-61FC-4896-89A8-642BF09A9BF7}"/>
          </ac:spMkLst>
        </pc:spChg>
      </pc:sldChg>
      <pc:sldChg chg="modSp mod modClrScheme chgLayout">
        <pc:chgData name="Ing. Marek Hruz Ph.D." userId="S::mhruz@office365.zcu.cz::36658765-e347-4729-87f1-d025b968af54" providerId="AD" clId="Web-{7D04B774-773E-CAF0-963D-34CC729CA739}" dt="2020-11-27T11:00:29.572" v="400"/>
        <pc:sldMkLst>
          <pc:docMk/>
          <pc:sldMk cId="2479993956" sldId="265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2479993956" sldId="265"/>
            <ac:spMk id="2" creationId="{F6EA6D76-8ACC-4F61-BED5-FC77F25C36AA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2479993956" sldId="265"/>
            <ac:spMk id="3" creationId="{1CD3EFEC-399F-4DBF-B662-6D587EE7A8A8}"/>
          </ac:spMkLst>
        </pc:spChg>
      </pc:sldChg>
      <pc:sldChg chg="modSp mod modClrScheme chgLayout">
        <pc:chgData name="Ing. Marek Hruz Ph.D." userId="S::mhruz@office365.zcu.cz::36658765-e347-4729-87f1-d025b968af54" providerId="AD" clId="Web-{7D04B774-773E-CAF0-963D-34CC729CA739}" dt="2020-11-27T11:00:29.572" v="400"/>
        <pc:sldMkLst>
          <pc:docMk/>
          <pc:sldMk cId="2712867312" sldId="266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2712867312" sldId="266"/>
            <ac:spMk id="2" creationId="{DBE3E10F-18AD-46ED-AF9F-A58A9430A4B2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2712867312" sldId="266"/>
            <ac:spMk id="3" creationId="{15E74A05-AB50-441C-9688-7199DE7CD1A9}"/>
          </ac:spMkLst>
        </pc:spChg>
      </pc:sldChg>
      <pc:sldChg chg="modSp mod modClrScheme chgLayout">
        <pc:chgData name="Ing. Marek Hruz Ph.D." userId="S::mhruz@office365.zcu.cz::36658765-e347-4729-87f1-d025b968af54" providerId="AD" clId="Web-{7D04B774-773E-CAF0-963D-34CC729CA739}" dt="2020-11-27T12:28:23.772" v="1071" actId="20577"/>
        <pc:sldMkLst>
          <pc:docMk/>
          <pc:sldMk cId="934378180" sldId="267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934378180" sldId="267"/>
            <ac:spMk id="2" creationId="{157F9C1F-8496-4C12-A136-9894DCDB4286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2:28:23.772" v="1071" actId="20577"/>
          <ac:spMkLst>
            <pc:docMk/>
            <pc:sldMk cId="934378180" sldId="267"/>
            <ac:spMk id="3" creationId="{5A675FF9-6E25-4E04-B6D5-8BE57E9BB2D2}"/>
          </ac:spMkLst>
        </pc:spChg>
      </pc:sldChg>
      <pc:sldChg chg="modSp new mod modClrScheme chgLayout">
        <pc:chgData name="Ing. Marek Hruz Ph.D." userId="S::mhruz@office365.zcu.cz::36658765-e347-4729-87f1-d025b968af54" providerId="AD" clId="Web-{7D04B774-773E-CAF0-963D-34CC729CA739}" dt="2020-11-27T11:00:29.572" v="400"/>
        <pc:sldMkLst>
          <pc:docMk/>
          <pc:sldMk cId="2176249280" sldId="268"/>
        </pc:sldMkLst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2176249280" sldId="268"/>
            <ac:spMk id="2" creationId="{6534AD32-01BE-44F0-9FAF-1A33CDE6E447}"/>
          </ac:spMkLst>
        </pc:spChg>
        <pc:spChg chg="mod ord">
          <ac:chgData name="Ing. Marek Hruz Ph.D." userId="S::mhruz@office365.zcu.cz::36658765-e347-4729-87f1-d025b968af54" providerId="AD" clId="Web-{7D04B774-773E-CAF0-963D-34CC729CA739}" dt="2020-11-27T11:00:29.572" v="400"/>
          <ac:spMkLst>
            <pc:docMk/>
            <pc:sldMk cId="2176249280" sldId="268"/>
            <ac:spMk id="3" creationId="{B8D09A54-D8AD-4D8A-B58D-FB4F177DC86C}"/>
          </ac:spMkLst>
        </pc:spChg>
      </pc:sldChg>
      <pc:sldChg chg="addSp modSp new">
        <pc:chgData name="Ing. Marek Hruz Ph.D." userId="S::mhruz@office365.zcu.cz::36658765-e347-4729-87f1-d025b968af54" providerId="AD" clId="Web-{7D04B774-773E-CAF0-963D-34CC729CA739}" dt="2020-11-27T11:19:56.481" v="916" actId="1076"/>
        <pc:sldMkLst>
          <pc:docMk/>
          <pc:sldMk cId="3385466410" sldId="269"/>
        </pc:sldMkLst>
        <pc:spChg chg="mod">
          <ac:chgData name="Ing. Marek Hruz Ph.D." userId="S::mhruz@office365.zcu.cz::36658765-e347-4729-87f1-d025b968af54" providerId="AD" clId="Web-{7D04B774-773E-CAF0-963D-34CC729CA739}" dt="2020-11-27T11:15:20.131" v="771" actId="20577"/>
          <ac:spMkLst>
            <pc:docMk/>
            <pc:sldMk cId="3385466410" sldId="269"/>
            <ac:spMk id="2" creationId="{5749D395-B4B4-44F8-A579-1B5CD9793429}"/>
          </ac:spMkLst>
        </pc:spChg>
        <pc:spChg chg="mod">
          <ac:chgData name="Ing. Marek Hruz Ph.D." userId="S::mhruz@office365.zcu.cz::36658765-e347-4729-87f1-d025b968af54" providerId="AD" clId="Web-{7D04B774-773E-CAF0-963D-34CC729CA739}" dt="2020-11-27T11:19:41.277" v="913" actId="1076"/>
          <ac:spMkLst>
            <pc:docMk/>
            <pc:sldMk cId="3385466410" sldId="269"/>
            <ac:spMk id="3" creationId="{C351B7D8-A45A-4ADF-B22A-C9D66047C19A}"/>
          </ac:spMkLst>
        </pc:spChg>
        <pc:picChg chg="add mod">
          <ac:chgData name="Ing. Marek Hruz Ph.D." userId="S::mhruz@office365.zcu.cz::36658765-e347-4729-87f1-d025b968af54" providerId="AD" clId="Web-{7D04B774-773E-CAF0-963D-34CC729CA739}" dt="2020-11-27T11:19:32.762" v="912" actId="1076"/>
          <ac:picMkLst>
            <pc:docMk/>
            <pc:sldMk cId="3385466410" sldId="269"/>
            <ac:picMk id="4" creationId="{2B1EA4D4-738B-4BB1-9C28-260F61DEFD17}"/>
          </ac:picMkLst>
        </pc:picChg>
        <pc:picChg chg="add mod">
          <ac:chgData name="Ing. Marek Hruz Ph.D." userId="S::mhruz@office365.zcu.cz::36658765-e347-4729-87f1-d025b968af54" providerId="AD" clId="Web-{7D04B774-773E-CAF0-963D-34CC729CA739}" dt="2020-11-27T11:19:56.481" v="916" actId="1076"/>
          <ac:picMkLst>
            <pc:docMk/>
            <pc:sldMk cId="3385466410" sldId="269"/>
            <ac:picMk id="5" creationId="{CB1D2808-2D0D-4D02-990F-0E27661EF14A}"/>
          </ac:picMkLst>
        </pc:picChg>
      </pc:sldChg>
      <pc:sldMasterChg chg="add del addSldLayout delSldLayout">
        <pc:chgData name="Ing. Marek Hruz Ph.D." userId="S::mhruz@office365.zcu.cz::36658765-e347-4729-87f1-d025b968af54" providerId="AD" clId="Web-{7D04B774-773E-CAF0-963D-34CC729CA739}" dt="2020-11-27T11:00:29.572" v="400"/>
        <pc:sldMasterMkLst>
          <pc:docMk/>
          <pc:sldMasterMk cId="464252367" sldId="2147483648"/>
        </pc:sldMasterMkLst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1771309689" sldId="2147483649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21655345" sldId="2147483650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2957285559" sldId="2147483651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3426106184" sldId="2147483652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597578085" sldId="2147483653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3514983867" sldId="2147483654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2973794414" sldId="2147483655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3504307544" sldId="2147483656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4088594436" sldId="2147483657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707188527" sldId="2147483658"/>
          </pc:sldLayoutMkLst>
        </pc:sldLayoutChg>
        <pc:sldLayoutChg chg="add del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464252367" sldId="2147483648"/>
            <pc:sldLayoutMk cId="1955787437" sldId="2147483659"/>
          </pc:sldLayoutMkLst>
        </pc:sldLayoutChg>
      </pc:sldMasterChg>
      <pc:sldMasterChg chg="add del addSldLayout delSldLayout modSldLayout">
        <pc:chgData name="Ing. Marek Hruz Ph.D." userId="S::mhruz@office365.zcu.cz::36658765-e347-4729-87f1-d025b968af54" providerId="AD" clId="Web-{7D04B774-773E-CAF0-963D-34CC729CA739}" dt="2020-11-27T11:00:29.572" v="400"/>
        <pc:sldMasterMkLst>
          <pc:docMk/>
          <pc:sldMasterMk cId="1512292919" sldId="2147483660"/>
        </pc:sldMasterMkLst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4257962811" sldId="2147483661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2913136170" sldId="2147483662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2386635576" sldId="2147483663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2677787846" sldId="2147483664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534683818" sldId="2147483665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178124026" sldId="2147483666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262680424" sldId="2147483667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2152759800" sldId="2147483668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2775497842" sldId="2147483669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3856206778" sldId="2147483670"/>
          </pc:sldLayoutMkLst>
        </pc:sldLayoutChg>
        <pc:sldLayoutChg chg="add del mod replId">
          <pc:chgData name="Ing. Marek Hruz Ph.D." userId="S::mhruz@office365.zcu.cz::36658765-e347-4729-87f1-d025b968af54" providerId="AD" clId="Web-{7D04B774-773E-CAF0-963D-34CC729CA739}" dt="2020-11-27T11:00:29.572" v="400"/>
          <pc:sldLayoutMkLst>
            <pc:docMk/>
            <pc:sldMasterMk cId="1512292919" sldId="2147483660"/>
            <pc:sldLayoutMk cId="713356203" sldId="2147483671"/>
          </pc:sldLayoutMkLst>
        </pc:sldLayoutChg>
      </pc:sldMasterChg>
    </pc:docChg>
  </pc:docChgLst>
  <pc:docChgLst>
    <pc:chgData name="Ing. Marek Hruz Ph.D." userId="S::mhruz@office365.zcu.cz::36658765-e347-4729-87f1-d025b968af54" providerId="AD" clId="Web-{9776930F-78D1-4D47-8E91-BBD30E85366C}"/>
    <pc:docChg chg="addSld modSld">
      <pc:chgData name="Ing. Marek Hruz Ph.D." userId="S::mhruz@office365.zcu.cz::36658765-e347-4729-87f1-d025b968af54" providerId="AD" clId="Web-{9776930F-78D1-4D47-8E91-BBD30E85366C}" dt="2020-11-23T15:33:28.179" v="449" actId="20577"/>
      <pc:docMkLst>
        <pc:docMk/>
      </pc:docMkLst>
      <pc:sldChg chg="modSp">
        <pc:chgData name="Ing. Marek Hruz Ph.D." userId="S::mhruz@office365.zcu.cz::36658765-e347-4729-87f1-d025b968af54" providerId="AD" clId="Web-{9776930F-78D1-4D47-8E91-BBD30E85366C}" dt="2020-11-23T14:50:18.148" v="73" actId="20577"/>
        <pc:sldMkLst>
          <pc:docMk/>
          <pc:sldMk cId="3799523001" sldId="256"/>
        </pc:sldMkLst>
        <pc:spChg chg="mod">
          <ac:chgData name="Ing. Marek Hruz Ph.D." userId="S::mhruz@office365.zcu.cz::36658765-e347-4729-87f1-d025b968af54" providerId="AD" clId="Web-{9776930F-78D1-4D47-8E91-BBD30E85366C}" dt="2020-11-23T14:49:15.504" v="45" actId="20577"/>
          <ac:spMkLst>
            <pc:docMk/>
            <pc:sldMk cId="3799523001" sldId="256"/>
            <ac:spMk id="2" creationId="{00000000-0000-0000-0000-000000000000}"/>
          </ac:spMkLst>
        </pc:spChg>
        <pc:spChg chg="mod">
          <ac:chgData name="Ing. Marek Hruz Ph.D." userId="S::mhruz@office365.zcu.cz::36658765-e347-4729-87f1-d025b968af54" providerId="AD" clId="Web-{9776930F-78D1-4D47-8E91-BBD30E85366C}" dt="2020-11-23T14:50:18.148" v="73" actId="20577"/>
          <ac:spMkLst>
            <pc:docMk/>
            <pc:sldMk cId="3799523001" sldId="256"/>
            <ac:spMk id="3" creationId="{00000000-0000-0000-0000-000000000000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5:19:26.894" v="309" actId="20577"/>
        <pc:sldMkLst>
          <pc:docMk/>
          <pc:sldMk cId="140964440" sldId="257"/>
        </pc:sldMkLst>
        <pc:spChg chg="mod">
          <ac:chgData name="Ing. Marek Hruz Ph.D." userId="S::mhruz@office365.zcu.cz::36658765-e347-4729-87f1-d025b968af54" providerId="AD" clId="Web-{9776930F-78D1-4D47-8E91-BBD30E85366C}" dt="2020-11-23T15:18:43.329" v="300" actId="20577"/>
          <ac:spMkLst>
            <pc:docMk/>
            <pc:sldMk cId="140964440" sldId="257"/>
            <ac:spMk id="2" creationId="{708D7666-484D-48A7-AF79-8F22F7485DE1}"/>
          </ac:spMkLst>
        </pc:spChg>
        <pc:spChg chg="mod">
          <ac:chgData name="Ing. Marek Hruz Ph.D." userId="S::mhruz@office365.zcu.cz::36658765-e347-4729-87f1-d025b968af54" providerId="AD" clId="Web-{9776930F-78D1-4D47-8E91-BBD30E85366C}" dt="2020-11-23T15:19:26.894" v="309" actId="20577"/>
          <ac:spMkLst>
            <pc:docMk/>
            <pc:sldMk cId="140964440" sldId="257"/>
            <ac:spMk id="3" creationId="{8A4565EC-060A-4237-8952-28AC37ACF4C1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4:50:41.212" v="98" actId="20577"/>
        <pc:sldMkLst>
          <pc:docMk/>
          <pc:sldMk cId="3539788440" sldId="258"/>
        </pc:sldMkLst>
        <pc:spChg chg="mod">
          <ac:chgData name="Ing. Marek Hruz Ph.D." userId="S::mhruz@office365.zcu.cz::36658765-e347-4729-87f1-d025b968af54" providerId="AD" clId="Web-{9776930F-78D1-4D47-8E91-BBD30E85366C}" dt="2020-11-23T14:50:41.212" v="98" actId="20577"/>
          <ac:spMkLst>
            <pc:docMk/>
            <pc:sldMk cId="3539788440" sldId="258"/>
            <ac:spMk id="2" creationId="{73A0E91E-F3CD-4883-BFA8-7245ED0F3EB9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4:51:10.542" v="110" actId="20577"/>
        <pc:sldMkLst>
          <pc:docMk/>
          <pc:sldMk cId="185720168" sldId="259"/>
        </pc:sldMkLst>
        <pc:spChg chg="mod">
          <ac:chgData name="Ing. Marek Hruz Ph.D." userId="S::mhruz@office365.zcu.cz::36658765-e347-4729-87f1-d025b968af54" providerId="AD" clId="Web-{9776930F-78D1-4D47-8E91-BBD30E85366C}" dt="2020-11-23T14:51:10.542" v="110" actId="20577"/>
          <ac:spMkLst>
            <pc:docMk/>
            <pc:sldMk cId="185720168" sldId="259"/>
            <ac:spMk id="2" creationId="{D00A530A-0381-4F0F-B118-1B9276664F1F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4:51:41.247" v="118" actId="20577"/>
        <pc:sldMkLst>
          <pc:docMk/>
          <pc:sldMk cId="2789732010" sldId="260"/>
        </pc:sldMkLst>
        <pc:spChg chg="mod">
          <ac:chgData name="Ing. Marek Hruz Ph.D." userId="S::mhruz@office365.zcu.cz::36658765-e347-4729-87f1-d025b968af54" providerId="AD" clId="Web-{9776930F-78D1-4D47-8E91-BBD30E85366C}" dt="2020-11-23T14:51:41.247" v="118" actId="20577"/>
          <ac:spMkLst>
            <pc:docMk/>
            <pc:sldMk cId="2789732010" sldId="260"/>
            <ac:spMk id="2" creationId="{2798C551-7DE0-45B3-BE42-14DC84F73248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5:18:27.063" v="281" actId="20577"/>
        <pc:sldMkLst>
          <pc:docMk/>
          <pc:sldMk cId="1870160585" sldId="261"/>
        </pc:sldMkLst>
        <pc:spChg chg="mod">
          <ac:chgData name="Ing. Marek Hruz Ph.D." userId="S::mhruz@office365.zcu.cz::36658765-e347-4729-87f1-d025b968af54" providerId="AD" clId="Web-{9776930F-78D1-4D47-8E91-BBD30E85366C}" dt="2020-11-23T15:18:27.063" v="281" actId="20577"/>
          <ac:spMkLst>
            <pc:docMk/>
            <pc:sldMk cId="1870160585" sldId="261"/>
            <ac:spMk id="2" creationId="{39B07AC5-273B-48B3-932F-81DF996BC7B2}"/>
          </ac:spMkLst>
        </pc:spChg>
        <pc:spChg chg="mod">
          <ac:chgData name="Ing. Marek Hruz Ph.D." userId="S::mhruz@office365.zcu.cz::36658765-e347-4729-87f1-d025b968af54" providerId="AD" clId="Web-{9776930F-78D1-4D47-8E91-BBD30E85366C}" dt="2020-11-23T15:14:17.673" v="179" actId="20577"/>
          <ac:spMkLst>
            <pc:docMk/>
            <pc:sldMk cId="1870160585" sldId="261"/>
            <ac:spMk id="3" creationId="{9F6F5A20-185D-458D-BDAB-4A86E1E0DC8C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5:16:40.791" v="193" actId="20577"/>
        <pc:sldMkLst>
          <pc:docMk/>
          <pc:sldMk cId="1448266978" sldId="262"/>
        </pc:sldMkLst>
        <pc:spChg chg="mod">
          <ac:chgData name="Ing. Marek Hruz Ph.D." userId="S::mhruz@office365.zcu.cz::36658765-e347-4729-87f1-d025b968af54" providerId="AD" clId="Web-{9776930F-78D1-4D47-8E91-BBD30E85366C}" dt="2020-11-23T15:16:40.791" v="193" actId="20577"/>
          <ac:spMkLst>
            <pc:docMk/>
            <pc:sldMk cId="1448266978" sldId="262"/>
            <ac:spMk id="2" creationId="{B5D72811-C6EE-41C3-A13F-0BAA00A4F831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5:21:15.495" v="370" actId="20577"/>
        <pc:sldMkLst>
          <pc:docMk/>
          <pc:sldMk cId="1391237657" sldId="263"/>
        </pc:sldMkLst>
        <pc:spChg chg="mod">
          <ac:chgData name="Ing. Marek Hruz Ph.D." userId="S::mhruz@office365.zcu.cz::36658765-e347-4729-87f1-d025b968af54" providerId="AD" clId="Web-{9776930F-78D1-4D47-8E91-BBD30E85366C}" dt="2020-11-23T15:21:15.495" v="370" actId="20577"/>
          <ac:spMkLst>
            <pc:docMk/>
            <pc:sldMk cId="1391237657" sldId="263"/>
            <ac:spMk id="2" creationId="{B26676BE-7BE2-4BF7-8985-C5DEA87818F5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5:20:54.540" v="329" actId="20577"/>
        <pc:sldMkLst>
          <pc:docMk/>
          <pc:sldMk cId="2070424536" sldId="264"/>
        </pc:sldMkLst>
        <pc:spChg chg="mod">
          <ac:chgData name="Ing. Marek Hruz Ph.D." userId="S::mhruz@office365.zcu.cz::36658765-e347-4729-87f1-d025b968af54" providerId="AD" clId="Web-{9776930F-78D1-4D47-8E91-BBD30E85366C}" dt="2020-11-23T15:18:11.687" v="251" actId="20577"/>
          <ac:spMkLst>
            <pc:docMk/>
            <pc:sldMk cId="2070424536" sldId="264"/>
            <ac:spMk id="2" creationId="{A763355F-8AAC-4E38-880E-5FB4834B0A99}"/>
          </ac:spMkLst>
        </pc:spChg>
        <pc:spChg chg="mod">
          <ac:chgData name="Ing. Marek Hruz Ph.D." userId="S::mhruz@office365.zcu.cz::36658765-e347-4729-87f1-d025b968af54" providerId="AD" clId="Web-{9776930F-78D1-4D47-8E91-BBD30E85366C}" dt="2020-11-23T15:20:54.540" v="329" actId="20577"/>
          <ac:spMkLst>
            <pc:docMk/>
            <pc:sldMk cId="2070424536" sldId="264"/>
            <ac:spMk id="3" creationId="{9AC2D048-61FC-4896-89A8-642BF09A9BF7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5:21:10.729" v="366" actId="20577"/>
        <pc:sldMkLst>
          <pc:docMk/>
          <pc:sldMk cId="2479993956" sldId="265"/>
        </pc:sldMkLst>
        <pc:spChg chg="mod">
          <ac:chgData name="Ing. Marek Hruz Ph.D." userId="S::mhruz@office365.zcu.cz::36658765-e347-4729-87f1-d025b968af54" providerId="AD" clId="Web-{9776930F-78D1-4D47-8E91-BBD30E85366C}" dt="2020-11-23T15:21:10.729" v="366" actId="20577"/>
          <ac:spMkLst>
            <pc:docMk/>
            <pc:sldMk cId="2479993956" sldId="265"/>
            <ac:spMk id="2" creationId="{F6EA6D76-8ACC-4F61-BED5-FC77F25C36AA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5:27:20.063" v="401" actId="20577"/>
        <pc:sldMkLst>
          <pc:docMk/>
          <pc:sldMk cId="2712867312" sldId="266"/>
        </pc:sldMkLst>
        <pc:spChg chg="mod">
          <ac:chgData name="Ing. Marek Hruz Ph.D." userId="S::mhruz@office365.zcu.cz::36658765-e347-4729-87f1-d025b968af54" providerId="AD" clId="Web-{9776930F-78D1-4D47-8E91-BBD30E85366C}" dt="2020-11-23T15:27:20.063" v="401" actId="20577"/>
          <ac:spMkLst>
            <pc:docMk/>
            <pc:sldMk cId="2712867312" sldId="266"/>
            <ac:spMk id="2" creationId="{DBE3E10F-18AD-46ED-AF9F-A58A9430A4B2}"/>
          </ac:spMkLst>
        </pc:spChg>
      </pc:sldChg>
      <pc:sldChg chg="modSp new">
        <pc:chgData name="Ing. Marek Hruz Ph.D." userId="S::mhruz@office365.zcu.cz::36658765-e347-4729-87f1-d025b968af54" providerId="AD" clId="Web-{9776930F-78D1-4D47-8E91-BBD30E85366C}" dt="2020-11-23T15:33:26.070" v="447" actId="20577"/>
        <pc:sldMkLst>
          <pc:docMk/>
          <pc:sldMk cId="934378180" sldId="267"/>
        </pc:sldMkLst>
        <pc:spChg chg="mod">
          <ac:chgData name="Ing. Marek Hruz Ph.D." userId="S::mhruz@office365.zcu.cz::36658765-e347-4729-87f1-d025b968af54" providerId="AD" clId="Web-{9776930F-78D1-4D47-8E91-BBD30E85366C}" dt="2020-11-23T15:33:26.070" v="447" actId="20577"/>
          <ac:spMkLst>
            <pc:docMk/>
            <pc:sldMk cId="934378180" sldId="267"/>
            <ac:spMk id="2" creationId="{157F9C1F-8496-4C12-A136-9894DCDB4286}"/>
          </ac:spMkLst>
        </pc:spChg>
      </pc:sldChg>
    </pc:docChg>
  </pc:docChgLst>
  <pc:docChgLst>
    <pc:chgData name="Marek Hrúz" userId="36658765-e347-4729-87f1-d025b968af54" providerId="ADAL" clId="{244CC613-6201-45DF-9D08-742018453289}"/>
    <pc:docChg chg="modSld">
      <pc:chgData name="Marek Hrúz" userId="36658765-e347-4729-87f1-d025b968af54" providerId="ADAL" clId="{244CC613-6201-45DF-9D08-742018453289}" dt="2022-11-21T10:04:48.637" v="8" actId="20577"/>
      <pc:docMkLst>
        <pc:docMk/>
      </pc:docMkLst>
      <pc:sldChg chg="modSp mod">
        <pc:chgData name="Marek Hrúz" userId="36658765-e347-4729-87f1-d025b968af54" providerId="ADAL" clId="{244CC613-6201-45DF-9D08-742018453289}" dt="2022-11-21T10:04:48.637" v="8" actId="20577"/>
        <pc:sldMkLst>
          <pc:docMk/>
          <pc:sldMk cId="1119175204" sldId="273"/>
        </pc:sldMkLst>
        <pc:spChg chg="mod">
          <ac:chgData name="Marek Hrúz" userId="36658765-e347-4729-87f1-d025b968af54" providerId="ADAL" clId="{244CC613-6201-45DF-9D08-742018453289}" dt="2022-11-21T10:04:48.637" v="8" actId="20577"/>
          <ac:spMkLst>
            <pc:docMk/>
            <pc:sldMk cId="1119175204" sldId="273"/>
            <ac:spMk id="3" creationId="{DEF45B72-B845-47BE-B898-71D5BEE78EC4}"/>
          </ac:spMkLst>
        </pc:spChg>
      </pc:sldChg>
    </pc:docChg>
  </pc:docChgLst>
  <pc:docChgLst>
    <pc:chgData name="Marek Hrúz" userId="36658765-e347-4729-87f1-d025b968af54" providerId="ADAL" clId="{22F60175-5257-45F0-80B2-2E255E9F1080}"/>
    <pc:docChg chg="undo custSel modSld">
      <pc:chgData name="Marek Hrúz" userId="36658765-e347-4729-87f1-d025b968af54" providerId="ADAL" clId="{22F60175-5257-45F0-80B2-2E255E9F1080}" dt="2024-12-01T15:54:53.221" v="64" actId="20577"/>
      <pc:docMkLst>
        <pc:docMk/>
      </pc:docMkLst>
      <pc:sldChg chg="modSp mod">
        <pc:chgData name="Marek Hrúz" userId="36658765-e347-4729-87f1-d025b968af54" providerId="ADAL" clId="{22F60175-5257-45F0-80B2-2E255E9F1080}" dt="2024-12-01T15:31:25.252" v="15" actId="20577"/>
        <pc:sldMkLst>
          <pc:docMk/>
          <pc:sldMk cId="140964440" sldId="257"/>
        </pc:sldMkLst>
        <pc:spChg chg="mod">
          <ac:chgData name="Marek Hrúz" userId="36658765-e347-4729-87f1-d025b968af54" providerId="ADAL" clId="{22F60175-5257-45F0-80B2-2E255E9F1080}" dt="2024-12-01T15:31:25.252" v="15" actId="20577"/>
          <ac:spMkLst>
            <pc:docMk/>
            <pc:sldMk cId="140964440" sldId="257"/>
            <ac:spMk id="3" creationId="{8A4565EC-060A-4237-8952-28AC37ACF4C1}"/>
          </ac:spMkLst>
        </pc:spChg>
      </pc:sldChg>
      <pc:sldChg chg="modSp mod">
        <pc:chgData name="Marek Hrúz" userId="36658765-e347-4729-87f1-d025b968af54" providerId="ADAL" clId="{22F60175-5257-45F0-80B2-2E255E9F1080}" dt="2024-12-01T15:38:49.255" v="17" actId="20577"/>
        <pc:sldMkLst>
          <pc:docMk/>
          <pc:sldMk cId="3539788440" sldId="258"/>
        </pc:sldMkLst>
        <pc:spChg chg="mod">
          <ac:chgData name="Marek Hrúz" userId="36658765-e347-4729-87f1-d025b968af54" providerId="ADAL" clId="{22F60175-5257-45F0-80B2-2E255E9F1080}" dt="2024-12-01T15:38:49.255" v="17" actId="20577"/>
          <ac:spMkLst>
            <pc:docMk/>
            <pc:sldMk cId="3539788440" sldId="258"/>
            <ac:spMk id="3" creationId="{76278160-1ECA-4A1B-A5E4-3E76BDFB8510}"/>
          </ac:spMkLst>
        </pc:spChg>
      </pc:sldChg>
      <pc:sldChg chg="modSp mod">
        <pc:chgData name="Marek Hrúz" userId="36658765-e347-4729-87f1-d025b968af54" providerId="ADAL" clId="{22F60175-5257-45F0-80B2-2E255E9F1080}" dt="2024-12-01T15:44:49.611" v="31" actId="20577"/>
        <pc:sldMkLst>
          <pc:docMk/>
          <pc:sldMk cId="185720168" sldId="259"/>
        </pc:sldMkLst>
        <pc:spChg chg="mod">
          <ac:chgData name="Marek Hrúz" userId="36658765-e347-4729-87f1-d025b968af54" providerId="ADAL" clId="{22F60175-5257-45F0-80B2-2E255E9F1080}" dt="2024-12-01T15:44:49.611" v="31" actId="20577"/>
          <ac:spMkLst>
            <pc:docMk/>
            <pc:sldMk cId="185720168" sldId="259"/>
            <ac:spMk id="3" creationId="{9E404D37-04CF-4B30-AA36-C723A079AA25}"/>
          </ac:spMkLst>
        </pc:spChg>
        <pc:picChg chg="mod modCrop">
          <ac:chgData name="Marek Hrúz" userId="36658765-e347-4729-87f1-d025b968af54" providerId="ADAL" clId="{22F60175-5257-45F0-80B2-2E255E9F1080}" dt="2024-12-01T15:44:00.603" v="23" actId="732"/>
          <ac:picMkLst>
            <pc:docMk/>
            <pc:sldMk cId="185720168" sldId="259"/>
            <ac:picMk id="4" creationId="{5B4654EC-36D0-4AD4-BF08-CEFEF623D42A}"/>
          </ac:picMkLst>
        </pc:picChg>
      </pc:sldChg>
      <pc:sldChg chg="modSp mod">
        <pc:chgData name="Marek Hrúz" userId="36658765-e347-4729-87f1-d025b968af54" providerId="ADAL" clId="{22F60175-5257-45F0-80B2-2E255E9F1080}" dt="2024-12-01T15:44:55.192" v="34" actId="20577"/>
        <pc:sldMkLst>
          <pc:docMk/>
          <pc:sldMk cId="2789732010" sldId="260"/>
        </pc:sldMkLst>
        <pc:spChg chg="mod">
          <ac:chgData name="Marek Hrúz" userId="36658765-e347-4729-87f1-d025b968af54" providerId="ADAL" clId="{22F60175-5257-45F0-80B2-2E255E9F1080}" dt="2024-12-01T15:44:55.192" v="34" actId="20577"/>
          <ac:spMkLst>
            <pc:docMk/>
            <pc:sldMk cId="2789732010" sldId="260"/>
            <ac:spMk id="3" creationId="{66F8E1F6-F087-4F54-A9FB-0CE3DB587963}"/>
          </ac:spMkLst>
        </pc:spChg>
      </pc:sldChg>
      <pc:sldChg chg="modSp mod">
        <pc:chgData name="Marek Hrúz" userId="36658765-e347-4729-87f1-d025b968af54" providerId="ADAL" clId="{22F60175-5257-45F0-80B2-2E255E9F1080}" dt="2024-12-01T15:47:57.195" v="37" actId="20577"/>
        <pc:sldMkLst>
          <pc:docMk/>
          <pc:sldMk cId="1870160585" sldId="261"/>
        </pc:sldMkLst>
        <pc:spChg chg="mod">
          <ac:chgData name="Marek Hrúz" userId="36658765-e347-4729-87f1-d025b968af54" providerId="ADAL" clId="{22F60175-5257-45F0-80B2-2E255E9F1080}" dt="2024-12-01T15:47:57.195" v="37" actId="20577"/>
          <ac:spMkLst>
            <pc:docMk/>
            <pc:sldMk cId="1870160585" sldId="261"/>
            <ac:spMk id="3" creationId="{9F6F5A20-185D-458D-BDAB-4A86E1E0DC8C}"/>
          </ac:spMkLst>
        </pc:spChg>
      </pc:sldChg>
      <pc:sldChg chg="modSp mod">
        <pc:chgData name="Marek Hrúz" userId="36658765-e347-4729-87f1-d025b968af54" providerId="ADAL" clId="{22F60175-5257-45F0-80B2-2E255E9F1080}" dt="2024-12-01T15:39:28.573" v="20" actId="20577"/>
        <pc:sldMkLst>
          <pc:docMk/>
          <pc:sldMk cId="3385466410" sldId="269"/>
        </pc:sldMkLst>
        <pc:spChg chg="mod">
          <ac:chgData name="Marek Hrúz" userId="36658765-e347-4729-87f1-d025b968af54" providerId="ADAL" clId="{22F60175-5257-45F0-80B2-2E255E9F1080}" dt="2024-12-01T15:39:28.573" v="20" actId="20577"/>
          <ac:spMkLst>
            <pc:docMk/>
            <pc:sldMk cId="3385466410" sldId="269"/>
            <ac:spMk id="3" creationId="{C351B7D8-A45A-4ADF-B22A-C9D66047C19A}"/>
          </ac:spMkLst>
        </pc:spChg>
      </pc:sldChg>
      <pc:sldChg chg="modSp mod">
        <pc:chgData name="Marek Hrúz" userId="36658765-e347-4729-87f1-d025b968af54" providerId="ADAL" clId="{22F60175-5257-45F0-80B2-2E255E9F1080}" dt="2024-12-01T15:45:30.185" v="36" actId="33524"/>
        <pc:sldMkLst>
          <pc:docMk/>
          <pc:sldMk cId="894066025" sldId="270"/>
        </pc:sldMkLst>
        <pc:spChg chg="mod">
          <ac:chgData name="Marek Hrúz" userId="36658765-e347-4729-87f1-d025b968af54" providerId="ADAL" clId="{22F60175-5257-45F0-80B2-2E255E9F1080}" dt="2024-12-01T15:45:30.185" v="36" actId="33524"/>
          <ac:spMkLst>
            <pc:docMk/>
            <pc:sldMk cId="894066025" sldId="270"/>
            <ac:spMk id="3" creationId="{75EC7E04-BAB4-4655-A711-50922131C60F}"/>
          </ac:spMkLst>
        </pc:spChg>
      </pc:sldChg>
      <pc:sldChg chg="modSp mod">
        <pc:chgData name="Marek Hrúz" userId="36658765-e347-4729-87f1-d025b968af54" providerId="ADAL" clId="{22F60175-5257-45F0-80B2-2E255E9F1080}" dt="2024-12-01T15:54:53.221" v="64" actId="20577"/>
        <pc:sldMkLst>
          <pc:docMk/>
          <pc:sldMk cId="3467205392" sldId="271"/>
        </pc:sldMkLst>
        <pc:spChg chg="mod">
          <ac:chgData name="Marek Hrúz" userId="36658765-e347-4729-87f1-d025b968af54" providerId="ADAL" clId="{22F60175-5257-45F0-80B2-2E255E9F1080}" dt="2024-12-01T15:54:53.221" v="64" actId="20577"/>
          <ac:spMkLst>
            <pc:docMk/>
            <pc:sldMk cId="3467205392" sldId="271"/>
            <ac:spMk id="3" creationId="{92F7F532-7EB7-420E-86C4-B1062E86F960}"/>
          </ac:spMkLst>
        </pc:spChg>
      </pc:sldChg>
    </pc:docChg>
  </pc:docChgLst>
  <pc:docChgLst>
    <pc:chgData name="Ing. Marek Hruz Ph.D." userId="S::mhruz@office365.zcu.cz::36658765-e347-4729-87f1-d025b968af54" providerId="AD" clId="Web-{7D600780-F191-4CBE-B400-FC5FEE8871B0}"/>
    <pc:docChg chg="addSld modSld">
      <pc:chgData name="Ing. Marek Hruz Ph.D." userId="S::mhruz@office365.zcu.cz::36658765-e347-4729-87f1-d025b968af54" providerId="AD" clId="Web-{7D600780-F191-4CBE-B400-FC5FEE8871B0}" dt="2020-11-28T14:11:12.280" v="564" actId="20577"/>
      <pc:docMkLst>
        <pc:docMk/>
      </pc:docMkLst>
      <pc:sldChg chg="addSp modSp">
        <pc:chgData name="Ing. Marek Hruz Ph.D." userId="S::mhruz@office365.zcu.cz::36658765-e347-4729-87f1-d025b968af54" providerId="AD" clId="Web-{7D600780-F191-4CBE-B400-FC5FEE8871B0}" dt="2020-11-28T12:44:17.905" v="91" actId="20577"/>
        <pc:sldMkLst>
          <pc:docMk/>
          <pc:sldMk cId="1870160585" sldId="261"/>
        </pc:sldMkLst>
        <pc:spChg chg="mod">
          <ac:chgData name="Ing. Marek Hruz Ph.D." userId="S::mhruz@office365.zcu.cz::36658765-e347-4729-87f1-d025b968af54" providerId="AD" clId="Web-{7D600780-F191-4CBE-B400-FC5FEE8871B0}" dt="2020-11-28T12:41:55.698" v="54" actId="14100"/>
          <ac:spMkLst>
            <pc:docMk/>
            <pc:sldMk cId="1870160585" sldId="261"/>
            <ac:spMk id="3" creationId="{9F6F5A20-185D-458D-BDAB-4A86E1E0DC8C}"/>
          </ac:spMkLst>
        </pc:spChg>
        <pc:spChg chg="add mod">
          <ac:chgData name="Ing. Marek Hruz Ph.D." userId="S::mhruz@office365.zcu.cz::36658765-e347-4729-87f1-d025b968af54" providerId="AD" clId="Web-{7D600780-F191-4CBE-B400-FC5FEE8871B0}" dt="2020-11-28T12:44:17.905" v="91" actId="20577"/>
          <ac:spMkLst>
            <pc:docMk/>
            <pc:sldMk cId="1870160585" sldId="261"/>
            <ac:spMk id="5" creationId="{D9390785-C47E-4B4D-B30B-1AF65BC5FE27}"/>
          </ac:spMkLst>
        </pc:spChg>
      </pc:sldChg>
      <pc:sldChg chg="addSp delSp modSp mod setBg">
        <pc:chgData name="Ing. Marek Hruz Ph.D." userId="S::mhruz@office365.zcu.cz::36658765-e347-4729-87f1-d025b968af54" providerId="AD" clId="Web-{7D600780-F191-4CBE-B400-FC5FEE8871B0}" dt="2020-11-28T13:03:17.685" v="177" actId="20577"/>
        <pc:sldMkLst>
          <pc:docMk/>
          <pc:sldMk cId="1448266978" sldId="262"/>
        </pc:sldMkLst>
        <pc:spChg chg="mod">
          <ac:chgData name="Ing. Marek Hruz Ph.D." userId="S::mhruz@office365.zcu.cz::36658765-e347-4729-87f1-d025b968af54" providerId="AD" clId="Web-{7D600780-F191-4CBE-B400-FC5FEE8871B0}" dt="2020-11-28T12:52:55.466" v="127"/>
          <ac:spMkLst>
            <pc:docMk/>
            <pc:sldMk cId="1448266978" sldId="262"/>
            <ac:spMk id="2" creationId="{B5D72811-C6EE-41C3-A13F-0BAA00A4F831}"/>
          </ac:spMkLst>
        </pc:spChg>
        <pc:spChg chg="del">
          <ac:chgData name="Ing. Marek Hruz Ph.D." userId="S::mhruz@office365.zcu.cz::36658765-e347-4729-87f1-d025b968af54" providerId="AD" clId="Web-{7D600780-F191-4CBE-B400-FC5FEE8871B0}" dt="2020-11-28T12:50:33.837" v="97"/>
          <ac:spMkLst>
            <pc:docMk/>
            <pc:sldMk cId="1448266978" sldId="262"/>
            <ac:spMk id="3" creationId="{7F68AE7F-9DB5-45CA-ACE7-3C4F738DC47C}"/>
          </ac:spMkLst>
        </pc:spChg>
        <pc:spChg chg="add mod">
          <ac:chgData name="Ing. Marek Hruz Ph.D." userId="S::mhruz@office365.zcu.cz::36658765-e347-4729-87f1-d025b968af54" providerId="AD" clId="Web-{7D600780-F191-4CBE-B400-FC5FEE8871B0}" dt="2020-11-28T13:03:17.685" v="177" actId="20577"/>
          <ac:spMkLst>
            <pc:docMk/>
            <pc:sldMk cId="1448266978" sldId="262"/>
            <ac:spMk id="8" creationId="{148C7B50-3225-4FD4-A3A0-4804DBF40013}"/>
          </ac:spMkLst>
        </pc:spChg>
        <pc:picChg chg="add mod ord">
          <ac:chgData name="Ing. Marek Hruz Ph.D." userId="S::mhruz@office365.zcu.cz::36658765-e347-4729-87f1-d025b968af54" providerId="AD" clId="Web-{7D600780-F191-4CBE-B400-FC5FEE8871B0}" dt="2020-11-28T12:52:55.466" v="127"/>
          <ac:picMkLst>
            <pc:docMk/>
            <pc:sldMk cId="1448266978" sldId="262"/>
            <ac:picMk id="4" creationId="{0DDEF309-DFD8-4801-B2D7-CDE743EE55C1}"/>
          </ac:picMkLst>
        </pc:picChg>
        <pc:picChg chg="add del mod">
          <ac:chgData name="Ing. Marek Hruz Ph.D." userId="S::mhruz@office365.zcu.cz::36658765-e347-4729-87f1-d025b968af54" providerId="AD" clId="Web-{7D600780-F191-4CBE-B400-FC5FEE8871B0}" dt="2020-11-28T12:51:34.651" v="103"/>
          <ac:picMkLst>
            <pc:docMk/>
            <pc:sldMk cId="1448266978" sldId="262"/>
            <ac:picMk id="5" creationId="{00D6F9BE-D3A3-48E1-AD84-0CC8DA933C51}"/>
          </ac:picMkLst>
        </pc:picChg>
        <pc:picChg chg="add mod">
          <ac:chgData name="Ing. Marek Hruz Ph.D." userId="S::mhruz@office365.zcu.cz::36658765-e347-4729-87f1-d025b968af54" providerId="AD" clId="Web-{7D600780-F191-4CBE-B400-FC5FEE8871B0}" dt="2020-11-28T12:53:00.497" v="129" actId="1076"/>
          <ac:picMkLst>
            <pc:docMk/>
            <pc:sldMk cId="1448266978" sldId="262"/>
            <ac:picMk id="6" creationId="{E3BD6C12-CD4A-48CB-AD18-E3C9144F3D76}"/>
          </ac:picMkLst>
        </pc:picChg>
        <pc:picChg chg="add mod ord">
          <ac:chgData name="Ing. Marek Hruz Ph.D." userId="S::mhruz@office365.zcu.cz::36658765-e347-4729-87f1-d025b968af54" providerId="AD" clId="Web-{7D600780-F191-4CBE-B400-FC5FEE8871B0}" dt="2020-11-28T12:53:17.232" v="134" actId="14100"/>
          <ac:picMkLst>
            <pc:docMk/>
            <pc:sldMk cId="1448266978" sldId="262"/>
            <ac:picMk id="7" creationId="{A22AC45A-196C-4BEF-AADE-A1A3E23CDC5E}"/>
          </ac:picMkLst>
        </pc:picChg>
        <pc:cxnChg chg="add del">
          <ac:chgData name="Ing. Marek Hruz Ph.D." userId="S::mhruz@office365.zcu.cz::36658765-e347-4729-87f1-d025b968af54" providerId="AD" clId="Web-{7D600780-F191-4CBE-B400-FC5FEE8871B0}" dt="2020-11-28T12:52:55.466" v="127"/>
          <ac:cxnSpMkLst>
            <pc:docMk/>
            <pc:sldMk cId="1448266978" sldId="262"/>
            <ac:cxnSpMk id="12" creationId="{8F880EF2-DF79-4D9D-8F11-E91D48C79741}"/>
          </ac:cxnSpMkLst>
        </pc:cxnChg>
      </pc:sldChg>
      <pc:sldChg chg="addSp delSp modSp">
        <pc:chgData name="Ing. Marek Hruz Ph.D." userId="S::mhruz@office365.zcu.cz::36658765-e347-4729-87f1-d025b968af54" providerId="AD" clId="Web-{7D600780-F191-4CBE-B400-FC5FEE8871B0}" dt="2020-11-28T13:05:45.704" v="192" actId="20577"/>
        <pc:sldMkLst>
          <pc:docMk/>
          <pc:sldMk cId="1391237657" sldId="263"/>
        </pc:sldMkLst>
        <pc:spChg chg="mod">
          <ac:chgData name="Ing. Marek Hruz Ph.D." userId="S::mhruz@office365.zcu.cz::36658765-e347-4729-87f1-d025b968af54" providerId="AD" clId="Web-{7D600780-F191-4CBE-B400-FC5FEE8871B0}" dt="2020-11-28T13:02:45.075" v="167" actId="20577"/>
          <ac:spMkLst>
            <pc:docMk/>
            <pc:sldMk cId="1391237657" sldId="263"/>
            <ac:spMk id="2" creationId="{B26676BE-7BE2-4BF7-8985-C5DEA87818F5}"/>
          </ac:spMkLst>
        </pc:spChg>
        <pc:spChg chg="del">
          <ac:chgData name="Ing. Marek Hruz Ph.D." userId="S::mhruz@office365.zcu.cz::36658765-e347-4729-87f1-d025b968af54" providerId="AD" clId="Web-{7D600780-F191-4CBE-B400-FC5FEE8871B0}" dt="2020-11-28T13:04:06.436" v="180"/>
          <ac:spMkLst>
            <pc:docMk/>
            <pc:sldMk cId="1391237657" sldId="263"/>
            <ac:spMk id="3" creationId="{AFAEC82F-746F-4863-93FC-2B0733083ACD}"/>
          </ac:spMkLst>
        </pc:spChg>
        <pc:spChg chg="add mod">
          <ac:chgData name="Ing. Marek Hruz Ph.D." userId="S::mhruz@office365.zcu.cz::36658765-e347-4729-87f1-d025b968af54" providerId="AD" clId="Web-{7D600780-F191-4CBE-B400-FC5FEE8871B0}" dt="2020-11-28T13:05:45.704" v="192" actId="20577"/>
          <ac:spMkLst>
            <pc:docMk/>
            <pc:sldMk cId="1391237657" sldId="263"/>
            <ac:spMk id="7" creationId="{6803D0EC-29E3-4F7E-AC67-270D8684DF8C}"/>
          </ac:spMkLst>
        </pc:spChg>
        <pc:picChg chg="add mod ord">
          <ac:chgData name="Ing. Marek Hruz Ph.D." userId="S::mhruz@office365.zcu.cz::36658765-e347-4729-87f1-d025b968af54" providerId="AD" clId="Web-{7D600780-F191-4CBE-B400-FC5FEE8871B0}" dt="2020-11-28T13:04:17.515" v="184" actId="14100"/>
          <ac:picMkLst>
            <pc:docMk/>
            <pc:sldMk cId="1391237657" sldId="263"/>
            <ac:picMk id="4" creationId="{C76EBE53-FB23-47B4-9C29-316A2CC48510}"/>
          </ac:picMkLst>
        </pc:picChg>
        <pc:picChg chg="add mod">
          <ac:chgData name="Ing. Marek Hruz Ph.D." userId="S::mhruz@office365.zcu.cz::36658765-e347-4729-87f1-d025b968af54" providerId="AD" clId="Web-{7D600780-F191-4CBE-B400-FC5FEE8871B0}" dt="2020-11-28T13:05:17.938" v="190" actId="1076"/>
          <ac:picMkLst>
            <pc:docMk/>
            <pc:sldMk cId="1391237657" sldId="263"/>
            <ac:picMk id="5" creationId="{964B25A3-2F3F-4D5C-A865-8F8DFE19B1E1}"/>
          </ac:picMkLst>
        </pc:picChg>
      </pc:sldChg>
      <pc:sldChg chg="addSp modSp new mod setBg">
        <pc:chgData name="Ing. Marek Hruz Ph.D." userId="S::mhruz@office365.zcu.cz::36658765-e347-4729-87f1-d025b968af54" providerId="AD" clId="Web-{7D600780-F191-4CBE-B400-FC5FEE8871B0}" dt="2020-11-28T13:34:57.310" v="392" actId="20577"/>
        <pc:sldMkLst>
          <pc:docMk/>
          <pc:sldMk cId="3467205392" sldId="271"/>
        </pc:sldMkLst>
        <pc:spChg chg="mod">
          <ac:chgData name="Ing. Marek Hruz Ph.D." userId="S::mhruz@office365.zcu.cz::36658765-e347-4729-87f1-d025b968af54" providerId="AD" clId="Web-{7D600780-F191-4CBE-B400-FC5FEE8871B0}" dt="2020-11-28T13:34:57.310" v="392" actId="20577"/>
          <ac:spMkLst>
            <pc:docMk/>
            <pc:sldMk cId="3467205392" sldId="271"/>
            <ac:spMk id="2" creationId="{DB86C850-F22B-4F6F-9AC7-1A31BA2705E2}"/>
          </ac:spMkLst>
        </pc:spChg>
        <pc:spChg chg="mod ord">
          <ac:chgData name="Ing. Marek Hruz Ph.D." userId="S::mhruz@office365.zcu.cz::36658765-e347-4729-87f1-d025b968af54" providerId="AD" clId="Web-{7D600780-F191-4CBE-B400-FC5FEE8871B0}" dt="2020-11-28T13:34:50.232" v="387" actId="20577"/>
          <ac:spMkLst>
            <pc:docMk/>
            <pc:sldMk cId="3467205392" sldId="271"/>
            <ac:spMk id="3" creationId="{92F7F532-7EB7-420E-86C4-B1062E86F960}"/>
          </ac:spMkLst>
        </pc:spChg>
        <pc:spChg chg="add">
          <ac:chgData name="Ing. Marek Hruz Ph.D." userId="S::mhruz@office365.zcu.cz::36658765-e347-4729-87f1-d025b968af54" providerId="AD" clId="Web-{7D600780-F191-4CBE-B400-FC5FEE8871B0}" dt="2020-11-28T13:34:40.966" v="384"/>
          <ac:spMkLst>
            <pc:docMk/>
            <pc:sldMk cId="3467205392" sldId="271"/>
            <ac:spMk id="9" creationId="{84ECDE7A-6944-466D-8FFE-149A29BA6BAE}"/>
          </ac:spMkLst>
        </pc:spChg>
        <pc:spChg chg="add">
          <ac:chgData name="Ing. Marek Hruz Ph.D." userId="S::mhruz@office365.zcu.cz::36658765-e347-4729-87f1-d025b968af54" providerId="AD" clId="Web-{7D600780-F191-4CBE-B400-FC5FEE8871B0}" dt="2020-11-28T13:34:40.966" v="384"/>
          <ac:spMkLst>
            <pc:docMk/>
            <pc:sldMk cId="3467205392" sldId="271"/>
            <ac:spMk id="11" creationId="{B3420082-9415-44EC-802E-C77D71D59C57}"/>
          </ac:spMkLst>
        </pc:spChg>
        <pc:spChg chg="add">
          <ac:chgData name="Ing. Marek Hruz Ph.D." userId="S::mhruz@office365.zcu.cz::36658765-e347-4729-87f1-d025b968af54" providerId="AD" clId="Web-{7D600780-F191-4CBE-B400-FC5FEE8871B0}" dt="2020-11-28T13:34:40.966" v="384"/>
          <ac:spMkLst>
            <pc:docMk/>
            <pc:sldMk cId="3467205392" sldId="271"/>
            <ac:spMk id="13" creationId="{55A52C45-1FCB-4636-A80F-2849B8226C01}"/>
          </ac:spMkLst>
        </pc:spChg>
        <pc:spChg chg="add">
          <ac:chgData name="Ing. Marek Hruz Ph.D." userId="S::mhruz@office365.zcu.cz::36658765-e347-4729-87f1-d025b968af54" providerId="AD" clId="Web-{7D600780-F191-4CBE-B400-FC5FEE8871B0}" dt="2020-11-28T13:34:40.966" v="384"/>
          <ac:spMkLst>
            <pc:docMk/>
            <pc:sldMk cId="3467205392" sldId="271"/>
            <ac:spMk id="15" creationId="{768EB4DD-3704-43AD-92B3-C4E0C6EA92CB}"/>
          </ac:spMkLst>
        </pc:spChg>
        <pc:picChg chg="add mod">
          <ac:chgData name="Ing. Marek Hruz Ph.D." userId="S::mhruz@office365.zcu.cz::36658765-e347-4729-87f1-d025b968af54" providerId="AD" clId="Web-{7D600780-F191-4CBE-B400-FC5FEE8871B0}" dt="2020-11-28T13:34:40.966" v="384"/>
          <ac:picMkLst>
            <pc:docMk/>
            <pc:sldMk cId="3467205392" sldId="271"/>
            <ac:picMk id="4" creationId="{DCE2B8B5-1789-418B-93BD-BF312EFECF36}"/>
          </ac:picMkLst>
        </pc:picChg>
      </pc:sldChg>
      <pc:sldChg chg="addSp delSp modSp new mod setBg modClrScheme chgLayout">
        <pc:chgData name="Ing. Marek Hruz Ph.D." userId="S::mhruz@office365.zcu.cz::36658765-e347-4729-87f1-d025b968af54" providerId="AD" clId="Web-{7D600780-F191-4CBE-B400-FC5FEE8871B0}" dt="2020-11-28T13:34:16.669" v="377" actId="20577"/>
        <pc:sldMkLst>
          <pc:docMk/>
          <pc:sldMk cId="23622426" sldId="272"/>
        </pc:sldMkLst>
        <pc:spChg chg="mod ord">
          <ac:chgData name="Ing. Marek Hruz Ph.D." userId="S::mhruz@office365.zcu.cz::36658765-e347-4729-87f1-d025b968af54" providerId="AD" clId="Web-{7D600780-F191-4CBE-B400-FC5FEE8871B0}" dt="2020-11-28T13:34:16.669" v="377" actId="20577"/>
          <ac:spMkLst>
            <pc:docMk/>
            <pc:sldMk cId="23622426" sldId="272"/>
            <ac:spMk id="2" creationId="{0785E000-EA73-4CFF-88FE-B32572A7CBE1}"/>
          </ac:spMkLst>
        </pc:spChg>
        <pc:spChg chg="del">
          <ac:chgData name="Ing. Marek Hruz Ph.D." userId="S::mhruz@office365.zcu.cz::36658765-e347-4729-87f1-d025b968af54" providerId="AD" clId="Web-{7D600780-F191-4CBE-B400-FC5FEE8871B0}" dt="2020-11-28T13:32:56.652" v="347"/>
          <ac:spMkLst>
            <pc:docMk/>
            <pc:sldMk cId="23622426" sldId="272"/>
            <ac:spMk id="3" creationId="{B495967B-C3C5-4333-8BA6-5FE0432C3AD3}"/>
          </ac:spMkLst>
        </pc:spChg>
        <pc:spChg chg="add">
          <ac:chgData name="Ing. Marek Hruz Ph.D." userId="S::mhruz@office365.zcu.cz::36658765-e347-4729-87f1-d025b968af54" providerId="AD" clId="Web-{7D600780-F191-4CBE-B400-FC5FEE8871B0}" dt="2020-11-28T13:33:43.278" v="367"/>
          <ac:spMkLst>
            <pc:docMk/>
            <pc:sldMk cId="23622426" sldId="272"/>
            <ac:spMk id="5" creationId="{F8446B12-7391-4711-8B31-112A0B896C76}"/>
          </ac:spMkLst>
        </pc:spChg>
        <pc:spChg chg="add del">
          <ac:chgData name="Ing. Marek Hruz Ph.D." userId="S::mhruz@office365.zcu.cz::36658765-e347-4729-87f1-d025b968af54" providerId="AD" clId="Web-{7D600780-F191-4CBE-B400-FC5FEE8871B0}" dt="2020-11-28T13:33:43.231" v="366"/>
          <ac:spMkLst>
            <pc:docMk/>
            <pc:sldMk cId="23622426" sldId="272"/>
            <ac:spMk id="8" creationId="{C1DD1A8A-57D5-4A81-AD04-532B043C5611}"/>
          </ac:spMkLst>
        </pc:spChg>
        <pc:spChg chg="add del">
          <ac:chgData name="Ing. Marek Hruz Ph.D." userId="S::mhruz@office365.zcu.cz::36658765-e347-4729-87f1-d025b968af54" providerId="AD" clId="Web-{7D600780-F191-4CBE-B400-FC5FEE8871B0}" dt="2020-11-28T13:33:43.231" v="366"/>
          <ac:spMkLst>
            <pc:docMk/>
            <pc:sldMk cId="23622426" sldId="272"/>
            <ac:spMk id="10" creationId="{007891EC-4501-44ED-A8C8-B11B6DB767AB}"/>
          </ac:spMkLst>
        </pc:spChg>
        <pc:grpChg chg="add">
          <ac:chgData name="Ing. Marek Hruz Ph.D." userId="S::mhruz@office365.zcu.cz::36658765-e347-4729-87f1-d025b968af54" providerId="AD" clId="Web-{7D600780-F191-4CBE-B400-FC5FEE8871B0}" dt="2020-11-28T13:33:43.278" v="367"/>
          <ac:grpSpMkLst>
            <pc:docMk/>
            <pc:sldMk cId="23622426" sldId="272"/>
            <ac:grpSpMk id="7" creationId="{4252769E-B9F0-4068-A645-5BBEF16E9C28}"/>
          </ac:grpSpMkLst>
        </pc:grpChg>
        <pc:picChg chg="add del">
          <ac:chgData name="Ing. Marek Hruz Ph.D." userId="S::mhruz@office365.zcu.cz::36658765-e347-4729-87f1-d025b968af54" providerId="AD" clId="Web-{7D600780-F191-4CBE-B400-FC5FEE8871B0}" dt="2020-11-28T13:33:43.231" v="366"/>
          <ac:picMkLst>
            <pc:docMk/>
            <pc:sldMk cId="23622426" sldId="272"/>
            <ac:picMk id="4" creationId="{04544EF2-34ED-4270-B794-CFAB4E6594B5}"/>
          </ac:picMkLst>
        </pc:picChg>
        <pc:picChg chg="add">
          <ac:chgData name="Ing. Marek Hruz Ph.D." userId="S::mhruz@office365.zcu.cz::36658765-e347-4729-87f1-d025b968af54" providerId="AD" clId="Web-{7D600780-F191-4CBE-B400-FC5FEE8871B0}" dt="2020-11-28T13:33:43.278" v="367"/>
          <ac:picMkLst>
            <pc:docMk/>
            <pc:sldMk cId="23622426" sldId="272"/>
            <ac:picMk id="6" creationId="{D9F19CE4-0398-4536-9F74-C8716930B8B1}"/>
          </ac:picMkLst>
        </pc:picChg>
      </pc:sldChg>
      <pc:sldChg chg="addSp modSp new">
        <pc:chgData name="Ing. Marek Hruz Ph.D." userId="S::mhruz@office365.zcu.cz::36658765-e347-4729-87f1-d025b968af54" providerId="AD" clId="Web-{7D600780-F191-4CBE-B400-FC5FEE8871B0}" dt="2020-11-28T14:11:12.280" v="563" actId="20577"/>
        <pc:sldMkLst>
          <pc:docMk/>
          <pc:sldMk cId="1119175204" sldId="273"/>
        </pc:sldMkLst>
        <pc:spChg chg="mod">
          <ac:chgData name="Ing. Marek Hruz Ph.D." userId="S::mhruz@office365.zcu.cz::36658765-e347-4729-87f1-d025b968af54" providerId="AD" clId="Web-{7D600780-F191-4CBE-B400-FC5FEE8871B0}" dt="2020-11-28T13:35:35.530" v="404" actId="20577"/>
          <ac:spMkLst>
            <pc:docMk/>
            <pc:sldMk cId="1119175204" sldId="273"/>
            <ac:spMk id="2" creationId="{36358E62-1A7F-4BC8-98BE-74BDF3D3462C}"/>
          </ac:spMkLst>
        </pc:spChg>
        <pc:spChg chg="mod">
          <ac:chgData name="Ing. Marek Hruz Ph.D." userId="S::mhruz@office365.zcu.cz::36658765-e347-4729-87f1-d025b968af54" providerId="AD" clId="Web-{7D600780-F191-4CBE-B400-FC5FEE8871B0}" dt="2020-11-28T14:11:12.280" v="563" actId="20577"/>
          <ac:spMkLst>
            <pc:docMk/>
            <pc:sldMk cId="1119175204" sldId="273"/>
            <ac:spMk id="3" creationId="{DEF45B72-B845-47BE-B898-71D5BEE78EC4}"/>
          </ac:spMkLst>
        </pc:spChg>
        <pc:picChg chg="add mod">
          <ac:chgData name="Ing. Marek Hruz Ph.D." userId="S::mhruz@office365.zcu.cz::36658765-e347-4729-87f1-d025b968af54" providerId="AD" clId="Web-{7D600780-F191-4CBE-B400-FC5FEE8871B0}" dt="2020-11-28T13:38:27.236" v="562" actId="1076"/>
          <ac:picMkLst>
            <pc:docMk/>
            <pc:sldMk cId="1119175204" sldId="273"/>
            <ac:picMk id="4" creationId="{A1728FD7-0375-40F1-AF1F-E2BF8F625BC6}"/>
          </ac:picMkLst>
        </pc:picChg>
      </pc:sldChg>
    </pc:docChg>
  </pc:docChgLst>
  <pc:docChgLst>
    <pc:chgData name="Ing. Marek Hruz Ph.D." userId="S::mhruz@office365.zcu.cz::36658765-e347-4729-87f1-d025b968af54" providerId="AD" clId="Web-{AD4D4ECF-BB79-9653-D765-562A70385376}"/>
    <pc:docChg chg="addSld delSld modSld sldOrd">
      <pc:chgData name="Ing. Marek Hruz Ph.D." userId="S::mhruz@office365.zcu.cz::36658765-e347-4729-87f1-d025b968af54" providerId="AD" clId="Web-{AD4D4ECF-BB79-9653-D765-562A70385376}" dt="2020-11-27T15:50:54.637" v="734" actId="20577"/>
      <pc:docMkLst>
        <pc:docMk/>
      </pc:docMkLst>
      <pc:sldChg chg="addSp delSp modSp">
        <pc:chgData name="Ing. Marek Hruz Ph.D." userId="S::mhruz@office365.zcu.cz::36658765-e347-4729-87f1-d025b968af54" providerId="AD" clId="Web-{AD4D4ECF-BB79-9653-D765-562A70385376}" dt="2020-11-27T15:17:34.246" v="142"/>
        <pc:sldMkLst>
          <pc:docMk/>
          <pc:sldMk cId="185720168" sldId="259"/>
        </pc:sldMkLst>
        <pc:spChg chg="mod">
          <ac:chgData name="Ing. Marek Hruz Ph.D." userId="S::mhruz@office365.zcu.cz::36658765-e347-4729-87f1-d025b968af54" providerId="AD" clId="Web-{AD4D4ECF-BB79-9653-D765-562A70385376}" dt="2020-11-27T15:17:34.246" v="142"/>
          <ac:spMkLst>
            <pc:docMk/>
            <pc:sldMk cId="185720168" sldId="259"/>
            <ac:spMk id="2" creationId="{D00A530A-0381-4F0F-B118-1B9276664F1F}"/>
          </ac:spMkLst>
        </pc:spChg>
        <pc:spChg chg="mod ord">
          <ac:chgData name="Ing. Marek Hruz Ph.D." userId="S::mhruz@office365.zcu.cz::36658765-e347-4729-87f1-d025b968af54" providerId="AD" clId="Web-{AD4D4ECF-BB79-9653-D765-562A70385376}" dt="2020-11-27T15:17:34.246" v="142"/>
          <ac:spMkLst>
            <pc:docMk/>
            <pc:sldMk cId="185720168" sldId="259"/>
            <ac:spMk id="3" creationId="{9E404D37-04CF-4B30-AA36-C723A079AA25}"/>
          </ac:spMkLst>
        </pc:spChg>
        <pc:spChg chg="del">
          <ac:chgData name="Ing. Marek Hruz Ph.D." userId="S::mhruz@office365.zcu.cz::36658765-e347-4729-87f1-d025b968af54" providerId="AD" clId="Web-{AD4D4ECF-BB79-9653-D765-562A70385376}" dt="2020-11-27T15:17:34.246" v="142"/>
          <ac:spMkLst>
            <pc:docMk/>
            <pc:sldMk cId="185720168" sldId="259"/>
            <ac:spMk id="8" creationId="{9427AF5F-9A0E-42B7-A252-FD64C9885F9C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34.246" v="142"/>
          <ac:spMkLst>
            <pc:docMk/>
            <pc:sldMk cId="185720168" sldId="259"/>
            <ac:spMk id="10" creationId="{84ECDE7A-6944-466D-8FFE-149A29BA6BAE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34.246" v="142"/>
          <ac:spMkLst>
            <pc:docMk/>
            <pc:sldMk cId="185720168" sldId="259"/>
            <ac:spMk id="12" creationId="{B3420082-9415-44EC-802E-C77D71D59C57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34.246" v="142"/>
          <ac:spMkLst>
            <pc:docMk/>
            <pc:sldMk cId="185720168" sldId="259"/>
            <ac:spMk id="17" creationId="{55A52C45-1FCB-4636-A80F-2849B8226C01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34.246" v="142"/>
          <ac:spMkLst>
            <pc:docMk/>
            <pc:sldMk cId="185720168" sldId="259"/>
            <ac:spMk id="19" creationId="{768EB4DD-3704-43AD-92B3-C4E0C6EA92CB}"/>
          </ac:spMkLst>
        </pc:spChg>
        <pc:picChg chg="mod">
          <ac:chgData name="Ing. Marek Hruz Ph.D." userId="S::mhruz@office365.zcu.cz::36658765-e347-4729-87f1-d025b968af54" providerId="AD" clId="Web-{AD4D4ECF-BB79-9653-D765-562A70385376}" dt="2020-11-27T15:17:34.246" v="142"/>
          <ac:picMkLst>
            <pc:docMk/>
            <pc:sldMk cId="185720168" sldId="259"/>
            <ac:picMk id="4" creationId="{5B4654EC-36D0-4AD4-BF08-CEFEF623D42A}"/>
          </ac:picMkLst>
        </pc:picChg>
      </pc:sldChg>
      <pc:sldChg chg="addSp modSp mod setBg">
        <pc:chgData name="Ing. Marek Hruz Ph.D." userId="S::mhruz@office365.zcu.cz::36658765-e347-4729-87f1-d025b968af54" providerId="AD" clId="Web-{AD4D4ECF-BB79-9653-D765-562A70385376}" dt="2020-11-27T15:18:59.747" v="161" actId="20577"/>
        <pc:sldMkLst>
          <pc:docMk/>
          <pc:sldMk cId="2789732010" sldId="260"/>
        </pc:sldMkLst>
        <pc:spChg chg="mod">
          <ac:chgData name="Ing. Marek Hruz Ph.D." userId="S::mhruz@office365.zcu.cz::36658765-e347-4729-87f1-d025b968af54" providerId="AD" clId="Web-{AD4D4ECF-BB79-9653-D765-562A70385376}" dt="2020-11-27T15:17:13.605" v="141"/>
          <ac:spMkLst>
            <pc:docMk/>
            <pc:sldMk cId="2789732010" sldId="260"/>
            <ac:spMk id="2" creationId="{2798C551-7DE0-45B3-BE42-14DC84F73248}"/>
          </ac:spMkLst>
        </pc:spChg>
        <pc:spChg chg="mod">
          <ac:chgData name="Ing. Marek Hruz Ph.D." userId="S::mhruz@office365.zcu.cz::36658765-e347-4729-87f1-d025b968af54" providerId="AD" clId="Web-{AD4D4ECF-BB79-9653-D765-562A70385376}" dt="2020-11-27T15:18:59.747" v="161" actId="20577"/>
          <ac:spMkLst>
            <pc:docMk/>
            <pc:sldMk cId="2789732010" sldId="260"/>
            <ac:spMk id="3" creationId="{66F8E1F6-F087-4F54-A9FB-0CE3DB587963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13.605" v="141"/>
          <ac:spMkLst>
            <pc:docMk/>
            <pc:sldMk cId="2789732010" sldId="260"/>
            <ac:spMk id="10" creationId="{8F7AFB9A-7364-478C-B48B-8523CDD9AE8D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13.605" v="141"/>
          <ac:spMkLst>
            <pc:docMk/>
            <pc:sldMk cId="2789732010" sldId="260"/>
            <ac:spMk id="12" creationId="{36678033-86B6-40E6-BE90-78D8ED4E3A31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13.605" v="141"/>
          <ac:spMkLst>
            <pc:docMk/>
            <pc:sldMk cId="2789732010" sldId="260"/>
            <ac:spMk id="14" creationId="{D2542E1A-076E-4A34-BB67-2BF961754E0C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13.605" v="141"/>
          <ac:spMkLst>
            <pc:docMk/>
            <pc:sldMk cId="2789732010" sldId="260"/>
            <ac:spMk id="16" creationId="{75C56826-D4E5-42ED-8529-079651CB3005}"/>
          </ac:spMkLst>
        </pc:spChg>
        <pc:spChg chg="add">
          <ac:chgData name="Ing. Marek Hruz Ph.D." userId="S::mhruz@office365.zcu.cz::36658765-e347-4729-87f1-d025b968af54" providerId="AD" clId="Web-{AD4D4ECF-BB79-9653-D765-562A70385376}" dt="2020-11-27T15:17:13.605" v="141"/>
          <ac:spMkLst>
            <pc:docMk/>
            <pc:sldMk cId="2789732010" sldId="260"/>
            <ac:spMk id="18" creationId="{82095FCE-EF05-4443-B97A-85DEE3A5CA17}"/>
          </ac:spMkLst>
        </pc:spChg>
        <pc:picChg chg="add mod">
          <ac:chgData name="Ing. Marek Hruz Ph.D." userId="S::mhruz@office365.zcu.cz::36658765-e347-4729-87f1-d025b968af54" providerId="AD" clId="Web-{AD4D4ECF-BB79-9653-D765-562A70385376}" dt="2020-11-27T15:17:13.605" v="141"/>
          <ac:picMkLst>
            <pc:docMk/>
            <pc:sldMk cId="2789732010" sldId="260"/>
            <ac:picMk id="4" creationId="{96E4343B-8578-4F40-9019-B10BC83AF3BB}"/>
          </ac:picMkLst>
        </pc:picChg>
        <pc:picChg chg="add mod">
          <ac:chgData name="Ing. Marek Hruz Ph.D." userId="S::mhruz@office365.zcu.cz::36658765-e347-4729-87f1-d025b968af54" providerId="AD" clId="Web-{AD4D4ECF-BB79-9653-D765-562A70385376}" dt="2020-11-27T15:18:37.606" v="156" actId="14100"/>
          <ac:picMkLst>
            <pc:docMk/>
            <pc:sldMk cId="2789732010" sldId="260"/>
            <ac:picMk id="5" creationId="{4D5DC7A5-4D47-48AB-8906-ADEB1CDA5202}"/>
          </ac:picMkLst>
        </pc:picChg>
      </pc:sldChg>
      <pc:sldChg chg="addSp modSp">
        <pc:chgData name="Ing. Marek Hruz Ph.D." userId="S::mhruz@office365.zcu.cz::36658765-e347-4729-87f1-d025b968af54" providerId="AD" clId="Web-{AD4D4ECF-BB79-9653-D765-562A70385376}" dt="2020-11-27T15:48:49.213" v="669" actId="20577"/>
        <pc:sldMkLst>
          <pc:docMk/>
          <pc:sldMk cId="1870160585" sldId="261"/>
        </pc:sldMkLst>
        <pc:spChg chg="mod">
          <ac:chgData name="Ing. Marek Hruz Ph.D." userId="S::mhruz@office365.zcu.cz::36658765-e347-4729-87f1-d025b968af54" providerId="AD" clId="Web-{AD4D4ECF-BB79-9653-D765-562A70385376}" dt="2020-11-27T15:48:49.213" v="669" actId="20577"/>
          <ac:spMkLst>
            <pc:docMk/>
            <pc:sldMk cId="1870160585" sldId="261"/>
            <ac:spMk id="3" creationId="{9F6F5A20-185D-458D-BDAB-4A86E1E0DC8C}"/>
          </ac:spMkLst>
        </pc:spChg>
        <pc:picChg chg="add mod">
          <ac:chgData name="Ing. Marek Hruz Ph.D." userId="S::mhruz@office365.zcu.cz::36658765-e347-4729-87f1-d025b968af54" providerId="AD" clId="Web-{AD4D4ECF-BB79-9653-D765-562A70385376}" dt="2020-11-27T15:31:42.775" v="465" actId="1076"/>
          <ac:picMkLst>
            <pc:docMk/>
            <pc:sldMk cId="1870160585" sldId="261"/>
            <ac:picMk id="4" creationId="{A040B94C-B41C-44D2-90FD-8162813DE132}"/>
          </ac:picMkLst>
        </pc:picChg>
      </pc:sldChg>
      <pc:sldChg chg="del">
        <pc:chgData name="Ing. Marek Hruz Ph.D." userId="S::mhruz@office365.zcu.cz::36658765-e347-4729-87f1-d025b968af54" providerId="AD" clId="Web-{AD4D4ECF-BB79-9653-D765-562A70385376}" dt="2020-11-27T15:41:17.252" v="668"/>
        <pc:sldMkLst>
          <pc:docMk/>
          <pc:sldMk cId="2176249280" sldId="268"/>
        </pc:sldMkLst>
      </pc:sldChg>
      <pc:sldChg chg="addSp delSp modSp new mod ord setBg">
        <pc:chgData name="Ing. Marek Hruz Ph.D." userId="S::mhruz@office365.zcu.cz::36658765-e347-4729-87f1-d025b968af54" providerId="AD" clId="Web-{AD4D4ECF-BB79-9653-D765-562A70385376}" dt="2020-11-27T15:50:46.246" v="732" actId="20577"/>
        <pc:sldMkLst>
          <pc:docMk/>
          <pc:sldMk cId="894066025" sldId="270"/>
        </pc:sldMkLst>
        <pc:spChg chg="mod">
          <ac:chgData name="Ing. Marek Hruz Ph.D." userId="S::mhruz@office365.zcu.cz::36658765-e347-4729-87f1-d025b968af54" providerId="AD" clId="Web-{AD4D4ECF-BB79-9653-D765-562A70385376}" dt="2020-11-27T15:26:26.863" v="438"/>
          <ac:spMkLst>
            <pc:docMk/>
            <pc:sldMk cId="894066025" sldId="270"/>
            <ac:spMk id="2" creationId="{3C423F6F-9444-4FC7-A08D-132A99832AB5}"/>
          </ac:spMkLst>
        </pc:spChg>
        <pc:spChg chg="mod ord">
          <ac:chgData name="Ing. Marek Hruz Ph.D." userId="S::mhruz@office365.zcu.cz::36658765-e347-4729-87f1-d025b968af54" providerId="AD" clId="Web-{AD4D4ECF-BB79-9653-D765-562A70385376}" dt="2020-11-27T15:50:46.246" v="732" actId="20577"/>
          <ac:spMkLst>
            <pc:docMk/>
            <pc:sldMk cId="894066025" sldId="270"/>
            <ac:spMk id="3" creationId="{75EC7E04-BAB4-4655-A711-50922131C60F}"/>
          </ac:spMkLst>
        </pc:spChg>
        <pc:spChg chg="add del">
          <ac:chgData name="Ing. Marek Hruz Ph.D." userId="S::mhruz@office365.zcu.cz::36658765-e347-4729-87f1-d025b968af54" providerId="AD" clId="Web-{AD4D4ECF-BB79-9653-D765-562A70385376}" dt="2020-11-27T15:26:26.863" v="438"/>
          <ac:spMkLst>
            <pc:docMk/>
            <pc:sldMk cId="894066025" sldId="270"/>
            <ac:spMk id="9" creationId="{B775CD93-9DF2-48CB-9F57-1BCA9A46C7FA}"/>
          </ac:spMkLst>
        </pc:spChg>
        <pc:spChg chg="add del">
          <ac:chgData name="Ing. Marek Hruz Ph.D." userId="S::mhruz@office365.zcu.cz::36658765-e347-4729-87f1-d025b968af54" providerId="AD" clId="Web-{AD4D4ECF-BB79-9653-D765-562A70385376}" dt="2020-11-27T15:26:26.863" v="438"/>
          <ac:spMkLst>
            <pc:docMk/>
            <pc:sldMk cId="894066025" sldId="270"/>
            <ac:spMk id="11" creationId="{6166C6D1-23AC-49C4-BA07-238E4E9F8CEB}"/>
          </ac:spMkLst>
        </pc:spChg>
        <pc:spChg chg="add del">
          <ac:chgData name="Ing. Marek Hruz Ph.D." userId="S::mhruz@office365.zcu.cz::36658765-e347-4729-87f1-d025b968af54" providerId="AD" clId="Web-{AD4D4ECF-BB79-9653-D765-562A70385376}" dt="2020-11-27T15:26:26.863" v="438"/>
          <ac:spMkLst>
            <pc:docMk/>
            <pc:sldMk cId="894066025" sldId="270"/>
            <ac:spMk id="13" creationId="{1C091803-41C2-48E0-9228-5148460C7479}"/>
          </ac:spMkLst>
        </pc:spChg>
        <pc:picChg chg="add mod">
          <ac:chgData name="Ing. Marek Hruz Ph.D." userId="S::mhruz@office365.zcu.cz::36658765-e347-4729-87f1-d025b968af54" providerId="AD" clId="Web-{AD4D4ECF-BB79-9653-D765-562A70385376}" dt="2020-11-27T15:26:26.863" v="438"/>
          <ac:picMkLst>
            <pc:docMk/>
            <pc:sldMk cId="894066025" sldId="270"/>
            <ac:picMk id="4" creationId="{CFC8B0F8-9515-4EB6-85E7-E70B4A03F2EF}"/>
          </ac:picMkLst>
        </pc:picChg>
      </pc:sldChg>
    </pc:docChg>
  </pc:docChgLst>
  <pc:docChgLst>
    <pc:chgData name="Marek Hrúz" userId="36658765-e347-4729-87f1-d025b968af54" providerId="ADAL" clId="{1354CD0D-2CF2-46F5-86A5-F13A3AC40B70}"/>
    <pc:docChg chg="undo custSel modSld">
      <pc:chgData name="Marek Hrúz" userId="36658765-e347-4729-87f1-d025b968af54" providerId="ADAL" clId="{1354CD0D-2CF2-46F5-86A5-F13A3AC40B70}" dt="2023-11-26T15:19:52.828" v="45"/>
      <pc:docMkLst>
        <pc:docMk/>
      </pc:docMkLst>
      <pc:sldChg chg="modSp mod">
        <pc:chgData name="Marek Hrúz" userId="36658765-e347-4729-87f1-d025b968af54" providerId="ADAL" clId="{1354CD0D-2CF2-46F5-86A5-F13A3AC40B70}" dt="2023-11-26T15:19:52.828" v="45"/>
        <pc:sldMkLst>
          <pc:docMk/>
          <pc:sldMk cId="934378180" sldId="267"/>
        </pc:sldMkLst>
        <pc:spChg chg="mod">
          <ac:chgData name="Marek Hrúz" userId="36658765-e347-4729-87f1-d025b968af54" providerId="ADAL" clId="{1354CD0D-2CF2-46F5-86A5-F13A3AC40B70}" dt="2023-11-26T15:19:52.828" v="45"/>
          <ac:spMkLst>
            <pc:docMk/>
            <pc:sldMk cId="934378180" sldId="267"/>
            <ac:spMk id="3" creationId="{5A675FF9-6E25-4E04-B6D5-8BE57E9BB2D2}"/>
          </ac:spMkLst>
        </pc:spChg>
      </pc:sldChg>
      <pc:sldChg chg="modSp mod">
        <pc:chgData name="Marek Hrúz" userId="36658765-e347-4729-87f1-d025b968af54" providerId="ADAL" clId="{1354CD0D-2CF2-46F5-86A5-F13A3AC40B70}" dt="2023-11-26T15:17:13.835" v="39" actId="1076"/>
        <pc:sldMkLst>
          <pc:docMk/>
          <pc:sldMk cId="894066025" sldId="270"/>
        </pc:sldMkLst>
        <pc:spChg chg="mod">
          <ac:chgData name="Marek Hrúz" userId="36658765-e347-4729-87f1-d025b968af54" providerId="ADAL" clId="{1354CD0D-2CF2-46F5-86A5-F13A3AC40B70}" dt="2023-11-26T15:16:55.180" v="36" actId="20577"/>
          <ac:spMkLst>
            <pc:docMk/>
            <pc:sldMk cId="894066025" sldId="270"/>
            <ac:spMk id="3" creationId="{75EC7E04-BAB4-4655-A711-50922131C60F}"/>
          </ac:spMkLst>
        </pc:spChg>
        <pc:picChg chg="mod">
          <ac:chgData name="Marek Hrúz" userId="36658765-e347-4729-87f1-d025b968af54" providerId="ADAL" clId="{1354CD0D-2CF2-46F5-86A5-F13A3AC40B70}" dt="2023-11-26T15:17:13.835" v="39" actId="1076"/>
          <ac:picMkLst>
            <pc:docMk/>
            <pc:sldMk cId="894066025" sldId="270"/>
            <ac:picMk id="4" creationId="{CFC8B0F8-9515-4EB6-85E7-E70B4A03F2E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0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28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10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57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98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79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0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59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18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A43DF-04A3-4662-88CA-28FDED1CFC09}" type="datetimeFigureOut">
              <a:rPr lang="cs-CZ" smtClean="0"/>
              <a:t>01.12.2024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25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net.princeton.edu/" TargetMode="External"/><Relationship Id="rId2" Type="http://schemas.openxmlformats.org/officeDocument/2006/relationships/hyperlink" Target="http://www.image-net.org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papers.nips.cc/paper/2012/file/c399862d3b9d6b76c8436e924a68c45b-Paper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arxiv.org/pdf/1409.1556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arxiv.org/pdf/1512.03385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arxiv.org/pdf/2010.11929v1.pdf" TargetMode="External"/><Relationship Id="rId7" Type="http://schemas.openxmlformats.org/officeDocument/2006/relationships/image" Target="../media/image13.png"/><Relationship Id="rId2" Type="http://schemas.openxmlformats.org/officeDocument/2006/relationships/hyperlink" Target="https://paperswithcode.com/sota/image-classification-on-imagene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ytorch.org/" TargetMode="External"/><Relationship Id="rId5" Type="http://schemas.openxmlformats.org/officeDocument/2006/relationships/hyperlink" Target="https://keras.io/" TargetMode="External"/><Relationship Id="rId4" Type="http://schemas.openxmlformats.org/officeDocument/2006/relationships/hyperlink" Target="https://playground.tensorflow.org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cocodataset.org/#hom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host.robots.ox.ac.uk/pascal/VOC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arxiv.org/pdf/1506.01497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arxiv.org/pdf/1512.02325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Anud2amVyc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tyscapes-dataset.com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arxiv.org/pdf/1511.00561.pdf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arxiv.org/pdf/1511.00561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i.eng.cam.ac.uk/projects/segnet/" TargetMode="External"/><Relationship Id="rId4" Type="http://schemas.openxmlformats.org/officeDocument/2006/relationships/hyperlink" Target="https://www.youtube.com/watch?v=CxanE_W46t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hyperlink" Target="https://hpssjellis.github.io/beginner-tensorflowjs-examples-in-javascript/tfjs-models/deeplab/index.html" TargetMode="External"/><Relationship Id="rId2" Type="http://schemas.openxmlformats.org/officeDocument/2006/relationships/hyperlink" Target="https://arxiv.org/pdf/1802.02611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vidia.com/en-us/studio/canvas/" TargetMode="External"/><Relationship Id="rId2" Type="http://schemas.openxmlformats.org/officeDocument/2006/relationships/hyperlink" Target="https://arxiv.org/pdf/1406.2661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hyperlink" Target="https://www.whichfaceisreal.com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drive.google.com/file/d/1paGfSdN0GkU9yiJtNLCF-bc79Yq1qCBE/view?usp=sharin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s://paperswithcode.com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1">
            <a:extLst>
              <a:ext uri="{FF2B5EF4-FFF2-40B4-BE49-F238E27FC236}">
                <a16:creationId xmlns:a16="http://schemas.microsoft.com/office/drawing/2014/main" id="{74751229-0244-4FBB-BED1-407467F4C9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7101" y="735283"/>
            <a:ext cx="4978399" cy="3165045"/>
          </a:xfrm>
        </p:spPr>
        <p:txBody>
          <a:bodyPr anchor="b">
            <a:normAutofit/>
          </a:bodyPr>
          <a:lstStyle/>
          <a:p>
            <a:pPr algn="l"/>
            <a:r>
              <a:rPr lang="en-US" sz="5200">
                <a:cs typeface="Calibri Light"/>
              </a:rPr>
              <a:t>Brief History of Modern Neural Networks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97101" y="4078423"/>
            <a:ext cx="4978399" cy="2058657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cs-CZ">
                <a:cs typeface="Calibri"/>
              </a:rPr>
              <a:t>Ing. Marek </a:t>
            </a:r>
            <a:r>
              <a:rPr lang="cs-CZ" err="1">
                <a:cs typeface="Calibri"/>
              </a:rPr>
              <a:t>Hrúz</a:t>
            </a:r>
            <a:r>
              <a:rPr lang="cs-CZ">
                <a:cs typeface="Calibri"/>
              </a:rPr>
              <a:t> PhD.</a:t>
            </a:r>
            <a:endParaRPr lang="cs-CZ"/>
          </a:p>
        </p:txBody>
      </p:sp>
      <p:pic>
        <p:nvPicPr>
          <p:cNvPr id="14" name="Graphic 6" descr="Historie">
            <a:extLst>
              <a:ext uri="{FF2B5EF4-FFF2-40B4-BE49-F238E27FC236}">
                <a16:creationId xmlns:a16="http://schemas.microsoft.com/office/drawing/2014/main" id="{94BE3E53-5C8C-4AB3-989C-B8A578C6AD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7549" y="2776619"/>
            <a:ext cx="1289051" cy="1289051"/>
          </a:xfrm>
          <a:prstGeom prst="rect">
            <a:avLst/>
          </a:prstGeom>
        </p:spPr>
      </p:pic>
      <p:pic>
        <p:nvPicPr>
          <p:cNvPr id="15" name="Graphic 8" descr="Historie">
            <a:extLst>
              <a:ext uri="{FF2B5EF4-FFF2-40B4-BE49-F238E27FC236}">
                <a16:creationId xmlns:a16="http://schemas.microsoft.com/office/drawing/2014/main" id="{D682777C-9C40-447F-BD8D-B95448FFFA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07815" y="716407"/>
            <a:ext cx="5411343" cy="541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D7666-484D-48A7-AF79-8F22F7485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Image Classification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565EC-060A-4237-8952-28AC37ACF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8007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</a:pPr>
            <a:r>
              <a:rPr lang="en-US" dirty="0">
                <a:ea typeface="+mn-lt"/>
                <a:cs typeface="+mn-lt"/>
              </a:rPr>
              <a:t>Taks of assigning a class label to an image</a:t>
            </a:r>
            <a:r>
              <a:rPr lang="cs-CZ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spcBef>
                <a:spcPct val="0"/>
              </a:spcBef>
            </a:pPr>
            <a:r>
              <a:rPr lang="en-US" dirty="0">
                <a:ea typeface="+mn-lt"/>
                <a:cs typeface="+mn-lt"/>
              </a:rPr>
              <a:t>Historically, people described the images by handcrafted features and trained a classifier</a:t>
            </a:r>
            <a:r>
              <a:rPr lang="cs-CZ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spcBef>
                <a:spcPct val="0"/>
              </a:spcBef>
            </a:pPr>
            <a:r>
              <a:rPr lang="en-US" dirty="0">
                <a:ea typeface="+mn-lt"/>
                <a:cs typeface="+mn-lt"/>
              </a:rPr>
              <a:t>Works reasonably well for small, non-complex, well-defined data</a:t>
            </a:r>
            <a:r>
              <a:rPr lang="cs-CZ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spcBef>
                <a:spcPct val="0"/>
              </a:spcBef>
            </a:pPr>
            <a:r>
              <a:rPr lang="en-US" dirty="0">
                <a:ea typeface="+mn-lt"/>
                <a:cs typeface="+mn-lt"/>
              </a:rPr>
              <a:t>To allow a next big leap in computer vision a new dataset was developed.</a:t>
            </a:r>
          </a:p>
          <a:p>
            <a:pPr>
              <a:spcBef>
                <a:spcPct val="0"/>
              </a:spcBef>
            </a:pPr>
            <a:r>
              <a:rPr lang="en-US" dirty="0">
                <a:ea typeface="+mn-lt"/>
                <a:cs typeface="+mn-lt"/>
                <a:hlinkClick r:id="rId2"/>
              </a:rPr>
              <a:t>ImageNet</a:t>
            </a:r>
            <a:r>
              <a:rPr lang="en-US" dirty="0">
                <a:ea typeface="+mn-lt"/>
                <a:cs typeface="+mn-lt"/>
              </a:rPr>
              <a:t> - an image dataset organized according to the </a:t>
            </a:r>
            <a:r>
              <a:rPr lang="en-US" dirty="0">
                <a:ea typeface="+mn-lt"/>
                <a:cs typeface="+mn-lt"/>
                <a:hlinkClick r:id="rId3"/>
              </a:rPr>
              <a:t>WordNet</a:t>
            </a:r>
            <a:r>
              <a:rPr lang="en-US" dirty="0">
                <a:ea typeface="+mn-lt"/>
                <a:cs typeface="+mn-lt"/>
              </a:rPr>
              <a:t> hierarchy.</a:t>
            </a:r>
          </a:p>
          <a:p>
            <a:pPr lvl="1">
              <a:spcBef>
                <a:spcPts val="500"/>
              </a:spcBef>
            </a:pPr>
            <a:r>
              <a:rPr lang="en-US" dirty="0">
                <a:ea typeface="+mn-lt"/>
                <a:cs typeface="+mn-lt"/>
              </a:rPr>
              <a:t>Total number of non-empty </a:t>
            </a:r>
            <a:r>
              <a:rPr lang="en-US" dirty="0" err="1">
                <a:ea typeface="+mn-lt"/>
                <a:cs typeface="+mn-lt"/>
              </a:rPr>
              <a:t>synsets</a:t>
            </a:r>
            <a:r>
              <a:rPr lang="en-US" dirty="0">
                <a:ea typeface="+mn-lt"/>
                <a:cs typeface="+mn-lt"/>
              </a:rPr>
              <a:t>: 21,841</a:t>
            </a:r>
            <a:endParaRPr lang="en-US" dirty="0">
              <a:cs typeface="Calibri"/>
            </a:endParaRPr>
          </a:p>
          <a:p>
            <a:pPr lvl="1"/>
            <a:r>
              <a:rPr lang="en-US" dirty="0">
                <a:ea typeface="+mn-lt"/>
                <a:cs typeface="+mn-lt"/>
              </a:rPr>
              <a:t>Total number of images: 14,197,122</a:t>
            </a:r>
            <a:endParaRPr lang="en-US" dirty="0"/>
          </a:p>
          <a:p>
            <a:pPr lvl="1"/>
            <a:r>
              <a:rPr lang="en-US" dirty="0">
                <a:ea typeface="+mn-lt"/>
                <a:cs typeface="+mn-lt"/>
              </a:rPr>
              <a:t>Number of images with bounding box annotations: 1,034,908</a:t>
            </a:r>
            <a:endParaRPr lang="en-US" dirty="0"/>
          </a:p>
          <a:p>
            <a:pPr>
              <a:spcBef>
                <a:spcPct val="0"/>
              </a:spcBef>
            </a:pPr>
            <a:r>
              <a:rPr lang="en-US" dirty="0">
                <a:cs typeface="Calibri"/>
              </a:rPr>
              <a:t>SIFT + FVs in 2011 achieved Top-1 accuracy of 50.9% (1000 classes).</a:t>
            </a:r>
          </a:p>
          <a:p>
            <a:pPr algn="r"/>
            <a:endParaRPr lang="en-US" dirty="0"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7D3B8A0-1688-4946-A990-2C1D88CD83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4174" y="1293472"/>
            <a:ext cx="942975" cy="809625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290107C6-E71D-4849-935D-8C58E49640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8194" y="1199152"/>
            <a:ext cx="914400" cy="9239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8E0009-4734-4985-BFF7-F515DE009D56}"/>
              </a:ext>
            </a:extLst>
          </p:cNvPr>
          <p:cNvSpPr txBox="1"/>
          <p:nvPr/>
        </p:nvSpPr>
        <p:spPr>
          <a:xfrm>
            <a:off x="8531744" y="335977"/>
            <a:ext cx="6337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CAT</a:t>
            </a:r>
          </a:p>
        </p:txBody>
      </p:sp>
      <p:sp>
        <p:nvSpPr>
          <p:cNvPr id="7" name="Arrow: Up 6">
            <a:extLst>
              <a:ext uri="{FF2B5EF4-FFF2-40B4-BE49-F238E27FC236}">
                <a16:creationId xmlns:a16="http://schemas.microsoft.com/office/drawing/2014/main" id="{C4328B97-7CEF-44DF-87B1-5F3737E7A14C}"/>
              </a:ext>
            </a:extLst>
          </p:cNvPr>
          <p:cNvSpPr/>
          <p:nvPr/>
        </p:nvSpPr>
        <p:spPr>
          <a:xfrm>
            <a:off x="8698074" y="710759"/>
            <a:ext cx="250902" cy="4367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BFB982-A8A8-42C9-AC0C-17D81F0F614A}"/>
              </a:ext>
            </a:extLst>
          </p:cNvPr>
          <p:cNvSpPr txBox="1"/>
          <p:nvPr/>
        </p:nvSpPr>
        <p:spPr>
          <a:xfrm>
            <a:off x="9851304" y="354563"/>
            <a:ext cx="6337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DOG</a:t>
            </a:r>
          </a:p>
        </p:txBody>
      </p:sp>
      <p:sp>
        <p:nvSpPr>
          <p:cNvPr id="9" name="Arrow: Up 8">
            <a:extLst>
              <a:ext uri="{FF2B5EF4-FFF2-40B4-BE49-F238E27FC236}">
                <a16:creationId xmlns:a16="http://schemas.microsoft.com/office/drawing/2014/main" id="{D6684DB5-2511-4CE8-AAFF-3BF1FE89FF7E}"/>
              </a:ext>
            </a:extLst>
          </p:cNvPr>
          <p:cNvSpPr/>
          <p:nvPr/>
        </p:nvSpPr>
        <p:spPr>
          <a:xfrm>
            <a:off x="10017634" y="729345"/>
            <a:ext cx="250902" cy="4367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4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0E91E-F3CD-4883-BFA8-7245ED0F3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  <a:hlinkClick r:id="rId2"/>
              </a:rPr>
              <a:t>AlexNet</a:t>
            </a:r>
            <a:r>
              <a:rPr lang="en-US">
                <a:cs typeface="Calibri Light"/>
              </a:rPr>
              <a:t> 2012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78160-1ECA-4A1B-A5E4-3E76BDFB8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76"/>
            <a:ext cx="10515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cs typeface="Calibri"/>
              </a:rPr>
              <a:t>Introduces Convolutional Neural Networks to the task of ImageNet classification.</a:t>
            </a:r>
          </a:p>
          <a:p>
            <a:r>
              <a:rPr lang="en-US" dirty="0">
                <a:cs typeface="Calibri"/>
              </a:rPr>
              <a:t>The CNN is distributed on 2 GPUs.</a:t>
            </a:r>
          </a:p>
          <a:p>
            <a:r>
              <a:rPr lang="en-US" dirty="0">
                <a:cs typeface="Calibri"/>
              </a:rPr>
              <a:t>Main features:</a:t>
            </a:r>
          </a:p>
          <a:p>
            <a:pPr lvl="1"/>
            <a:r>
              <a:rPr lang="en-US" dirty="0">
                <a:cs typeface="Calibri"/>
              </a:rPr>
              <a:t>Novel, deep CNN architecture</a:t>
            </a:r>
          </a:p>
          <a:p>
            <a:pPr lvl="1"/>
            <a:r>
              <a:rPr lang="en-US" dirty="0" err="1">
                <a:cs typeface="Calibri"/>
              </a:rPr>
              <a:t>ReLU</a:t>
            </a:r>
            <a:r>
              <a:rPr lang="en-US" dirty="0">
                <a:cs typeface="Calibri"/>
              </a:rPr>
              <a:t> non-linearity</a:t>
            </a:r>
          </a:p>
          <a:p>
            <a:pPr lvl="1"/>
            <a:r>
              <a:rPr lang="en-US" dirty="0">
                <a:cs typeface="Calibri"/>
              </a:rPr>
              <a:t>Overlapping max-pooling</a:t>
            </a:r>
          </a:p>
          <a:p>
            <a:pPr lvl="1"/>
            <a:r>
              <a:rPr lang="en-US" dirty="0">
                <a:cs typeface="Calibri"/>
              </a:rPr>
              <a:t>Data augmentation for overfitting reduction</a:t>
            </a:r>
          </a:p>
          <a:p>
            <a:pPr lvl="1"/>
            <a:r>
              <a:rPr lang="en-US" dirty="0">
                <a:cs typeface="Calibri"/>
              </a:rPr>
              <a:t>Dropout</a:t>
            </a:r>
          </a:p>
          <a:p>
            <a:r>
              <a:rPr lang="en-US" dirty="0">
                <a:cs typeface="Calibri"/>
              </a:rPr>
              <a:t>Achieves Top-1 accuracy of 63.3%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1F1BCB0-8863-4605-BEAD-D58FA186B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0766" y="174703"/>
            <a:ext cx="6014224" cy="1973766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6487AE1F-FD7F-4A19-B319-F5831BDB81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2636016"/>
            <a:ext cx="5170107" cy="1771821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1BCDCB80-B395-43FA-A6C5-F8B5DD502D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7765" y="4405392"/>
            <a:ext cx="3347224" cy="237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88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9D395-B4B4-44F8-A579-1B5CD9793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CNN implications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1B7D8-A45A-4ADF-B22A-C9D66047C1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5371" y="166765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cs typeface="Calibri"/>
              </a:rPr>
              <a:t>Convolutional filters can be visualized and explained.</a:t>
            </a:r>
          </a:p>
          <a:p>
            <a:r>
              <a:rPr lang="en-US" sz="2000" dirty="0">
                <a:cs typeface="Calibri"/>
              </a:rPr>
              <a:t>The shift from algorithm design to data preparation.</a:t>
            </a:r>
          </a:p>
          <a:p>
            <a:r>
              <a:rPr lang="en-US" sz="2000" dirty="0">
                <a:cs typeface="Calibri"/>
              </a:rPr>
              <a:t>Semantic representation in deep layers.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B1EA4D4-738B-4BB1-9C28-260F61DEF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0912" y="571308"/>
            <a:ext cx="5447369" cy="2239919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CB1D2808-2D0D-4D02-990F-0E27661EF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327" y="2823087"/>
            <a:ext cx="10437540" cy="404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66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12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4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0A530A-0381-4F0F-B118-1B9276664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US" sz="4000">
                <a:cs typeface="Calibri Light"/>
                <a:hlinkClick r:id="rId2"/>
              </a:rPr>
              <a:t>VGG</a:t>
            </a:r>
            <a:r>
              <a:rPr lang="en-US" sz="4000">
                <a:cs typeface="Calibri Light"/>
              </a:rPr>
              <a:t> 2014</a:t>
            </a:r>
            <a:endParaRPr lang="en-US" sz="40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B4654EC-36D0-4AD4-BF08-CEFEF623D4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t="1" r="937" b="1"/>
          <a:stretch/>
        </p:blipFill>
        <p:spPr>
          <a:xfrm>
            <a:off x="908304" y="2478024"/>
            <a:ext cx="6229096" cy="36941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04D37-04CF-4B30-AA36-C723A079AA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1453" y="2478024"/>
            <a:ext cx="3872243" cy="3694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dirty="0">
                <a:cs typeface="Calibri"/>
              </a:rPr>
              <a:t>From Google.</a:t>
            </a:r>
          </a:p>
          <a:p>
            <a:r>
              <a:rPr lang="en-US" sz="1800" dirty="0">
                <a:cs typeface="Calibri"/>
              </a:rPr>
              <a:t>Scheme for deeper models.</a:t>
            </a:r>
            <a:endParaRPr lang="en-US" sz="1800" dirty="0"/>
          </a:p>
          <a:p>
            <a:r>
              <a:rPr lang="en-US" sz="1800" dirty="0">
                <a:cs typeface="Calibri"/>
              </a:rPr>
              <a:t>Small sizes of convolution</a:t>
            </a:r>
          </a:p>
          <a:p>
            <a:pPr marL="0" indent="0">
              <a:buNone/>
            </a:pPr>
            <a:r>
              <a:rPr lang="en-US" sz="1800" dirty="0">
                <a:cs typeface="Calibri"/>
              </a:rPr>
              <a:t>  kernels (3x3 instead of 11x11).</a:t>
            </a:r>
          </a:p>
          <a:p>
            <a:r>
              <a:rPr lang="en-US" sz="1800" dirty="0">
                <a:cs typeface="Calibri"/>
              </a:rPr>
              <a:t>Back to non-overlapping pooling.</a:t>
            </a:r>
          </a:p>
          <a:p>
            <a:r>
              <a:rPr lang="en-US" sz="1800" dirty="0">
                <a:ea typeface="+mn-lt"/>
                <a:cs typeface="+mn-lt"/>
              </a:rPr>
              <a:t>Achieves Top-1 accuracy of 74.4%</a:t>
            </a:r>
          </a:p>
          <a:p>
            <a:endParaRPr lang="en-US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720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F7AFB9A-7364-478C-B48B-8523CDD9AE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36678033-86B6-40E6-BE90-78D8ED4E3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6096002" cy="6858000"/>
          </a:xfrm>
          <a:custGeom>
            <a:avLst/>
            <a:gdLst>
              <a:gd name="connsiteX0" fmla="*/ 0 w 6096002"/>
              <a:gd name="connsiteY0" fmla="*/ 0 h 6858000"/>
              <a:gd name="connsiteX1" fmla="*/ 4885967 w 6096002"/>
              <a:gd name="connsiteY1" fmla="*/ 0 h 6858000"/>
              <a:gd name="connsiteX2" fmla="*/ 4946007 w 6096002"/>
              <a:gd name="connsiteY2" fmla="*/ 69271 h 6858000"/>
              <a:gd name="connsiteX3" fmla="*/ 6096002 w 6096002"/>
              <a:gd name="connsiteY3" fmla="*/ 3429000 h 6858000"/>
              <a:gd name="connsiteX4" fmla="*/ 4946007 w 6096002"/>
              <a:gd name="connsiteY4" fmla="*/ 6788730 h 6858000"/>
              <a:gd name="connsiteX5" fmla="*/ 4885967 w 6096002"/>
              <a:gd name="connsiteY5" fmla="*/ 6858000 h 6858000"/>
              <a:gd name="connsiteX6" fmla="*/ 0 w 609600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2" h="6858000">
                <a:moveTo>
                  <a:pt x="0" y="0"/>
                </a:moveTo>
                <a:lnTo>
                  <a:pt x="4885967" y="0"/>
                </a:lnTo>
                <a:lnTo>
                  <a:pt x="4946007" y="69271"/>
                </a:lnTo>
                <a:cubicBezTo>
                  <a:pt x="5656533" y="929100"/>
                  <a:pt x="6096002" y="2116944"/>
                  <a:pt x="6096002" y="3429000"/>
                </a:cubicBezTo>
                <a:cubicBezTo>
                  <a:pt x="6096002" y="4741056"/>
                  <a:pt x="5656533" y="5928900"/>
                  <a:pt x="4946007" y="6788730"/>
                </a:cubicBezTo>
                <a:lnTo>
                  <a:pt x="4885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D2542E1A-076E-4A34-BB67-2BF961754E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5370" cy="6858000"/>
          </a:xfrm>
          <a:custGeom>
            <a:avLst/>
            <a:gdLst>
              <a:gd name="connsiteX0" fmla="*/ 0 w 6085370"/>
              <a:gd name="connsiteY0" fmla="*/ 0 h 6858000"/>
              <a:gd name="connsiteX1" fmla="*/ 4875335 w 6085370"/>
              <a:gd name="connsiteY1" fmla="*/ 0 h 6858000"/>
              <a:gd name="connsiteX2" fmla="*/ 4935375 w 6085370"/>
              <a:gd name="connsiteY2" fmla="*/ 69271 h 6858000"/>
              <a:gd name="connsiteX3" fmla="*/ 6085370 w 6085370"/>
              <a:gd name="connsiteY3" fmla="*/ 3429000 h 6858000"/>
              <a:gd name="connsiteX4" fmla="*/ 4935375 w 6085370"/>
              <a:gd name="connsiteY4" fmla="*/ 6788730 h 6858000"/>
              <a:gd name="connsiteX5" fmla="*/ 4875335 w 6085370"/>
              <a:gd name="connsiteY5" fmla="*/ 6858000 h 6858000"/>
              <a:gd name="connsiteX6" fmla="*/ 0 w 60853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5370" h="6858000">
                <a:moveTo>
                  <a:pt x="0" y="0"/>
                </a:moveTo>
                <a:lnTo>
                  <a:pt x="4875335" y="0"/>
                </a:lnTo>
                <a:lnTo>
                  <a:pt x="4935375" y="69271"/>
                </a:lnTo>
                <a:cubicBezTo>
                  <a:pt x="5645901" y="929100"/>
                  <a:pt x="6085370" y="2116944"/>
                  <a:pt x="6085370" y="3429000"/>
                </a:cubicBezTo>
                <a:cubicBezTo>
                  <a:pt x="6085370" y="4741056"/>
                  <a:pt x="5645901" y="5928900"/>
                  <a:pt x="4935375" y="6788730"/>
                </a:cubicBezTo>
                <a:lnTo>
                  <a:pt x="487533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98C551-7DE0-45B3-BE42-14DC84F73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3" y="859536"/>
            <a:ext cx="4832802" cy="1243584"/>
          </a:xfrm>
        </p:spPr>
        <p:txBody>
          <a:bodyPr>
            <a:normAutofit/>
          </a:bodyPr>
          <a:lstStyle/>
          <a:p>
            <a:r>
              <a:rPr lang="en-US" sz="3400">
                <a:cs typeface="Calibri Light"/>
                <a:hlinkClick r:id="rId2"/>
              </a:rPr>
              <a:t>ResNet</a:t>
            </a:r>
            <a:r>
              <a:rPr lang="en-US" sz="3400">
                <a:cs typeface="Calibri Light"/>
              </a:rPr>
              <a:t> 2015</a:t>
            </a:r>
            <a:endParaRPr lang="en-US" sz="34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185062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8E1F6-F087-4F54-A9FB-0CE3DB5879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912" y="2512611"/>
            <a:ext cx="4832803" cy="366435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cs typeface="Calibri"/>
              </a:rPr>
              <a:t>Addresses the problem of </a:t>
            </a:r>
            <a:r>
              <a:rPr lang="en-US" sz="2000" b="1" dirty="0">
                <a:cs typeface="Calibri"/>
              </a:rPr>
              <a:t>vanishing </a:t>
            </a:r>
            <a:r>
              <a:rPr lang="en-US" sz="2000" dirty="0">
                <a:cs typeface="Calibri"/>
              </a:rPr>
              <a:t>and </a:t>
            </a:r>
            <a:r>
              <a:rPr lang="en-US" sz="2000" b="1" dirty="0">
                <a:cs typeface="Calibri"/>
              </a:rPr>
              <a:t>exploding </a:t>
            </a:r>
            <a:r>
              <a:rPr lang="en-US" sz="2000" dirty="0">
                <a:cs typeface="Calibri"/>
              </a:rPr>
              <a:t>gradients.</a:t>
            </a:r>
          </a:p>
          <a:p>
            <a:r>
              <a:rPr lang="en-US" sz="2000" dirty="0">
                <a:cs typeface="Calibri"/>
              </a:rPr>
              <a:t>Introduces residual (skip) connections.</a:t>
            </a:r>
          </a:p>
          <a:p>
            <a:r>
              <a:rPr lang="en-US" sz="2000" dirty="0">
                <a:cs typeface="Calibri"/>
              </a:rPr>
              <a:t>They allow a better flow of the gradient.</a:t>
            </a:r>
          </a:p>
          <a:p>
            <a:r>
              <a:rPr lang="en-US" sz="2000" dirty="0">
                <a:cs typeface="Calibri"/>
              </a:rPr>
              <a:t>Achieves Top-1 accuracy of 78.6%</a:t>
            </a:r>
            <a:endParaRPr lang="en-US" sz="2000" dirty="0">
              <a:ea typeface="+mn-lt"/>
              <a:cs typeface="+mn-lt"/>
            </a:endParaRPr>
          </a:p>
          <a:p>
            <a:endParaRPr lang="en-US" sz="1800" dirty="0">
              <a:cs typeface="Calibri"/>
            </a:endParaRPr>
          </a:p>
          <a:p>
            <a:endParaRPr lang="en-US" sz="1800" dirty="0"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6E4343B-8578-4F40-9019-B10BC83AF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7055" y="517600"/>
            <a:ext cx="4456344" cy="2743200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D5DC7A5-4D47-48AB-8906-ADEB1CDA52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7026" y="3963846"/>
            <a:ext cx="7932814" cy="248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732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23F6F-9444-4FC7-A08D-132A99832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Image Classification in 2020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EC7E04-BAB4-4655-A711-50922131C6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4662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In 4 years, the Top-1 acc increased from 50.9% to 78.6%</a:t>
            </a:r>
          </a:p>
          <a:p>
            <a:r>
              <a:rPr lang="en-US" dirty="0">
                <a:cs typeface="Calibri"/>
              </a:rPr>
              <a:t>View results on </a:t>
            </a:r>
            <a:r>
              <a:rPr lang="en-US" dirty="0">
                <a:cs typeface="Calibri"/>
                <a:hlinkClick r:id="rId2"/>
              </a:rPr>
              <a:t>paperswithcode.com</a:t>
            </a:r>
          </a:p>
          <a:p>
            <a:r>
              <a:rPr lang="en-US" dirty="0">
                <a:cs typeface="Calibri"/>
              </a:rPr>
              <a:t>Best result in 2020 produced by a CNN is 88.5% accuracy</a:t>
            </a:r>
          </a:p>
          <a:p>
            <a:r>
              <a:rPr lang="en-US" dirty="0">
                <a:cs typeface="Calibri"/>
                <a:hlinkClick r:id="rId3"/>
              </a:rPr>
              <a:t>Transformers</a:t>
            </a:r>
            <a:r>
              <a:rPr lang="en-US" dirty="0">
                <a:cs typeface="Calibri"/>
              </a:rPr>
              <a:t> are overtaking?</a:t>
            </a:r>
          </a:p>
          <a:p>
            <a:r>
              <a:rPr lang="en-US" dirty="0">
                <a:cs typeface="Calibri"/>
              </a:rPr>
              <a:t>Top-1 acc 88.55%</a:t>
            </a:r>
          </a:p>
          <a:p>
            <a:r>
              <a:rPr lang="en-US" dirty="0">
                <a:cs typeface="Calibri"/>
              </a:rPr>
              <a:t>Language Models improve results</a:t>
            </a:r>
          </a:p>
          <a:p>
            <a:r>
              <a:rPr lang="en-US" dirty="0" err="1">
                <a:cs typeface="Calibri"/>
                <a:hlinkClick r:id="rId4"/>
              </a:rPr>
              <a:t>Tensorflow</a:t>
            </a:r>
            <a:r>
              <a:rPr lang="en-US" dirty="0">
                <a:cs typeface="Calibri"/>
                <a:hlinkClick r:id="rId4"/>
              </a:rPr>
              <a:t> playground</a:t>
            </a:r>
          </a:p>
          <a:p>
            <a:r>
              <a:rPr lang="en-US" dirty="0" err="1">
                <a:cs typeface="Calibri"/>
                <a:hlinkClick r:id="rId5"/>
              </a:rPr>
              <a:t>Keras</a:t>
            </a:r>
            <a:endParaRPr lang="en-US" dirty="0">
              <a:cs typeface="Calibri"/>
              <a:hlinkClick r:id="rId5"/>
            </a:endParaRPr>
          </a:p>
          <a:p>
            <a:r>
              <a:rPr lang="en-US" dirty="0" err="1">
                <a:cs typeface="Calibri"/>
                <a:hlinkClick r:id="rId6"/>
              </a:rPr>
              <a:t>PyTorch</a:t>
            </a:r>
            <a:endParaRPr lang="en-US" dirty="0"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FC8B0F8-9515-4EB6-85E7-E70B4A03F2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07100" y="3395274"/>
            <a:ext cx="6021192" cy="31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066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07AC5-273B-48B3-932F-81DF996BC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Object Detection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6F5A20-185D-458D-BDAB-4A86E1E0D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62396" cy="480231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cs typeface="Calibri"/>
              </a:rPr>
              <a:t>Task of recognizing and localizing an object.</a:t>
            </a:r>
          </a:p>
          <a:p>
            <a:pPr>
              <a:spcBef>
                <a:spcPct val="0"/>
              </a:spcBef>
            </a:pPr>
            <a:r>
              <a:rPr lang="en-US" dirty="0">
                <a:cs typeface="Calibri"/>
              </a:rPr>
              <a:t>Historically, two stages:</a:t>
            </a:r>
          </a:p>
          <a:p>
            <a:pPr lvl="1">
              <a:spcBef>
                <a:spcPct val="0"/>
              </a:spcBef>
            </a:pPr>
            <a:r>
              <a:rPr lang="en-US" dirty="0">
                <a:cs typeface="Calibri"/>
              </a:rPr>
              <a:t>Region proposal</a:t>
            </a:r>
          </a:p>
          <a:p>
            <a:pPr lvl="1">
              <a:spcBef>
                <a:spcPct val="0"/>
              </a:spcBef>
            </a:pPr>
            <a:r>
              <a:rPr lang="en-US" dirty="0">
                <a:cs typeface="Calibri"/>
              </a:rPr>
              <a:t>Region classification</a:t>
            </a:r>
          </a:p>
          <a:p>
            <a:r>
              <a:rPr lang="en-US" dirty="0">
                <a:cs typeface="Calibri"/>
                <a:hlinkClick r:id="rId2"/>
              </a:rPr>
              <a:t>MS COCO</a:t>
            </a:r>
            <a:endParaRPr lang="en-US" dirty="0"/>
          </a:p>
          <a:p>
            <a:pPr lvl="1"/>
            <a:r>
              <a:rPr lang="en-US" sz="1500" dirty="0">
                <a:ea typeface="+mn-lt"/>
                <a:cs typeface="+mn-lt"/>
              </a:rPr>
              <a:t>Object segmentation</a:t>
            </a:r>
            <a:endParaRPr lang="en-US" sz="1500" dirty="0">
              <a:cs typeface="Calibri"/>
            </a:endParaRPr>
          </a:p>
          <a:p>
            <a:pPr lvl="1"/>
            <a:r>
              <a:rPr lang="en-US" sz="1600" dirty="0">
                <a:ea typeface="+mn-lt"/>
                <a:cs typeface="+mn-lt"/>
              </a:rPr>
              <a:t>Recognition in context</a:t>
            </a:r>
            <a:endParaRPr lang="en-US" sz="1600" dirty="0">
              <a:cs typeface="Calibri"/>
            </a:endParaRPr>
          </a:p>
          <a:p>
            <a:pPr lvl="1"/>
            <a:r>
              <a:rPr lang="en-US" sz="1600" dirty="0" err="1">
                <a:ea typeface="+mn-lt"/>
                <a:cs typeface="+mn-lt"/>
              </a:rPr>
              <a:t>Superpixel</a:t>
            </a:r>
            <a:r>
              <a:rPr lang="en-US" sz="1600" dirty="0">
                <a:ea typeface="+mn-lt"/>
                <a:cs typeface="+mn-lt"/>
              </a:rPr>
              <a:t> stuff segmentation</a:t>
            </a:r>
            <a:endParaRPr lang="en-US" sz="1600" dirty="0">
              <a:cs typeface="Calibri"/>
            </a:endParaRPr>
          </a:p>
          <a:p>
            <a:pPr lvl="1"/>
            <a:r>
              <a:rPr lang="en-US" sz="1600" dirty="0">
                <a:ea typeface="+mn-lt"/>
                <a:cs typeface="+mn-lt"/>
              </a:rPr>
              <a:t>330K images (&gt;200K labeled)</a:t>
            </a:r>
            <a:endParaRPr lang="en-US" sz="1600" dirty="0">
              <a:cs typeface="Calibri"/>
            </a:endParaRPr>
          </a:p>
          <a:p>
            <a:pPr lvl="1"/>
            <a:r>
              <a:rPr lang="en-US" sz="1600" dirty="0">
                <a:ea typeface="+mn-lt"/>
                <a:cs typeface="+mn-lt"/>
              </a:rPr>
              <a:t>1.5 million object instances</a:t>
            </a:r>
            <a:endParaRPr lang="en-US" sz="1600" dirty="0">
              <a:cs typeface="Calibri"/>
            </a:endParaRPr>
          </a:p>
          <a:p>
            <a:pPr lvl="1"/>
            <a:r>
              <a:rPr lang="en-US" sz="1600" dirty="0">
                <a:ea typeface="+mn-lt"/>
                <a:cs typeface="+mn-lt"/>
              </a:rPr>
              <a:t>80 object categories</a:t>
            </a:r>
            <a:endParaRPr lang="en-US" sz="1600" dirty="0">
              <a:cs typeface="Calibri"/>
            </a:endParaRPr>
          </a:p>
          <a:p>
            <a:pPr lvl="1"/>
            <a:r>
              <a:rPr lang="en-US" sz="1600" dirty="0">
                <a:ea typeface="+mn-lt"/>
                <a:cs typeface="+mn-lt"/>
              </a:rPr>
              <a:t>91 stuff categories</a:t>
            </a:r>
            <a:endParaRPr lang="en-US" sz="1600" dirty="0">
              <a:cs typeface="Calibri"/>
            </a:endParaRPr>
          </a:p>
          <a:p>
            <a:pPr lvl="1"/>
            <a:r>
              <a:rPr lang="en-US" sz="1600" dirty="0">
                <a:ea typeface="+mn-lt"/>
                <a:cs typeface="+mn-lt"/>
              </a:rPr>
              <a:t>5 captions per image</a:t>
            </a:r>
            <a:endParaRPr lang="en-US" sz="1600" dirty="0">
              <a:cs typeface="Calibri"/>
            </a:endParaRPr>
          </a:p>
          <a:p>
            <a:pPr lvl="1"/>
            <a:r>
              <a:rPr lang="en-US" sz="1600" dirty="0">
                <a:ea typeface="+mn-lt"/>
                <a:cs typeface="+mn-lt"/>
              </a:rPr>
              <a:t>250,000 people with </a:t>
            </a:r>
            <a:r>
              <a:rPr lang="en-US" sz="1600" dirty="0" err="1">
                <a:ea typeface="+mn-lt"/>
                <a:cs typeface="+mn-lt"/>
              </a:rPr>
              <a:t>keypoints</a:t>
            </a:r>
            <a:endParaRPr lang="en-US" sz="1600" dirty="0">
              <a:cs typeface="Calibri"/>
            </a:endParaRPr>
          </a:p>
          <a:p>
            <a:pPr lvl="1"/>
            <a:endParaRPr lang="en-US" sz="3600" dirty="0">
              <a:cs typeface="Calibri"/>
            </a:endParaRPr>
          </a:p>
          <a:p>
            <a:endParaRPr lang="en-US" sz="4000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040B94C-B41C-44D2-90FD-8162813DE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8961" y="521452"/>
            <a:ext cx="3867614" cy="35569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390785-C47E-4B4D-B30B-1AF65BC5FE27}"/>
              </a:ext>
            </a:extLst>
          </p:cNvPr>
          <p:cNvSpPr txBox="1"/>
          <p:nvPr/>
        </p:nvSpPr>
        <p:spPr>
          <a:xfrm>
            <a:off x="4397829" y="3495869"/>
            <a:ext cx="3442994" cy="13460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>
                <a:ea typeface="+mn-lt"/>
                <a:cs typeface="+mn-lt"/>
                <a:hlinkClick r:id="rId4"/>
              </a:rPr>
              <a:t>Pascal VOC</a:t>
            </a:r>
          </a:p>
          <a:p>
            <a:pPr marL="742950" lvl="1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1600">
                <a:ea typeface="+mn-lt"/>
                <a:cs typeface="+mn-lt"/>
              </a:rPr>
              <a:t>9,993 annotated images</a:t>
            </a:r>
            <a:endParaRPr lang="en-US" sz="1600">
              <a:cs typeface="Calibri" panose="020F0502020204030204"/>
            </a:endParaRPr>
          </a:p>
          <a:p>
            <a:pPr marL="742950" lvl="1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8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70160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72811-C6EE-41C3-A13F-0BAA00A4F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  <a:hlinkClick r:id="rId2"/>
              </a:rPr>
              <a:t>Faster R-CNN</a:t>
            </a:r>
            <a:r>
              <a:rPr lang="en-US">
                <a:cs typeface="Calibri Light"/>
              </a:rPr>
              <a:t> 2015</a:t>
            </a:r>
            <a:endParaRPr lang="en-US"/>
          </a:p>
        </p:txBody>
      </p:sp>
      <p:pic>
        <p:nvPicPr>
          <p:cNvPr id="4" name="Picture 4" descr="Diagram, engineering drawing&#10;&#10;Description automatically generated">
            <a:extLst>
              <a:ext uri="{FF2B5EF4-FFF2-40B4-BE49-F238E27FC236}">
                <a16:creationId xmlns:a16="http://schemas.microsoft.com/office/drawing/2014/main" id="{0DDEF309-DFD8-4801-B2D7-CDE743EE55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4811" y="1917225"/>
            <a:ext cx="4239765" cy="4351338"/>
          </a:xfrm>
        </p:spPr>
      </p:pic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E3BD6C12-CD4A-48CB-AD18-E3C9144F3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9716" y="935"/>
            <a:ext cx="4741126" cy="2878863"/>
          </a:xfrm>
          <a:prstGeom prst="rect">
            <a:avLst/>
          </a:prstGeom>
        </p:spPr>
      </p:pic>
      <p:pic>
        <p:nvPicPr>
          <p:cNvPr id="7" name="Picture 7" descr="A picture containing dog, indoor, sitting, small&#10;&#10;Description automatically generated">
            <a:extLst>
              <a:ext uri="{FF2B5EF4-FFF2-40B4-BE49-F238E27FC236}">
                <a16:creationId xmlns:a16="http://schemas.microsoft.com/office/drawing/2014/main" id="{A22AC45A-196C-4BEF-AADE-A1A3E23CDC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9717" y="2914359"/>
            <a:ext cx="5596052" cy="39471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8C7B50-3225-4FD4-A3A0-4804DBF40013}"/>
              </a:ext>
            </a:extLst>
          </p:cNvPr>
          <p:cNvSpPr txBox="1"/>
          <p:nvPr/>
        </p:nvSpPr>
        <p:spPr>
          <a:xfrm>
            <a:off x="830766" y="1444083"/>
            <a:ext cx="290117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mAP@0.5 = 42.7% for COCO</a:t>
            </a:r>
          </a:p>
        </p:txBody>
      </p:sp>
    </p:spTree>
    <p:extLst>
      <p:ext uri="{BB962C8B-B14F-4D97-AF65-F5344CB8AC3E}">
        <p14:creationId xmlns:p14="http://schemas.microsoft.com/office/powerpoint/2010/main" val="1448266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676BE-7BE2-4BF7-8985-C5DEA8781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  <a:hlinkClick r:id="rId2"/>
              </a:rPr>
              <a:t>SSD</a:t>
            </a:r>
            <a:r>
              <a:rPr lang="en-US">
                <a:cs typeface="Calibri Light"/>
              </a:rPr>
              <a:t> early 2016</a:t>
            </a:r>
            <a:endParaRPr lang="en-US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C76EBE53-FB23-47B4-9C29-316A2CC48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392651" y="46909"/>
            <a:ext cx="7690624" cy="3020819"/>
          </a:xfrm>
        </p:spPr>
      </p:pic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964B25A3-2F3F-4D5C-A865-8F8DFE19B1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790" y="3346437"/>
            <a:ext cx="11292467" cy="32131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803D0EC-29E3-4F7E-AC67-270D8684DF8C}"/>
              </a:ext>
            </a:extLst>
          </p:cNvPr>
          <p:cNvSpPr txBox="1"/>
          <p:nvPr/>
        </p:nvSpPr>
        <p:spPr>
          <a:xfrm>
            <a:off x="830766" y="1444083"/>
            <a:ext cx="290117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mAP@0.5 = 46.5% for COCO</a:t>
            </a:r>
          </a:p>
        </p:txBody>
      </p:sp>
    </p:spTree>
    <p:extLst>
      <p:ext uri="{BB962C8B-B14F-4D97-AF65-F5344CB8AC3E}">
        <p14:creationId xmlns:p14="http://schemas.microsoft.com/office/powerpoint/2010/main" val="1391237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86C850-F22B-4F6F-9AC7-1A31BA270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US" sz="4000">
                <a:cs typeface="Calibri Light"/>
              </a:rPr>
              <a:t>Object Detection and Tracking</a:t>
            </a:r>
            <a:endParaRPr lang="en-US" sz="40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Chart, box and whisker chart&#10;&#10;Description automatically generated">
            <a:extLst>
              <a:ext uri="{FF2B5EF4-FFF2-40B4-BE49-F238E27FC236}">
                <a16:creationId xmlns:a16="http://schemas.microsoft.com/office/drawing/2014/main" id="{DCE2B8B5-1789-418B-93BD-BF312EFECF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27"/>
          <a:stretch/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7F532-7EB7-420E-86C4-B1062E86F9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1453" y="2478024"/>
            <a:ext cx="3872243" cy="3694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>
                <a:cs typeface="Calibri"/>
              </a:rPr>
              <a:t>In 2024 the best performing detector on COCO has   </a:t>
            </a:r>
            <a:r>
              <a:rPr lang="en-US" sz="2400" b="1" dirty="0">
                <a:cs typeface="Calibri"/>
              </a:rPr>
              <a:t>66%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mAP</a:t>
            </a:r>
            <a:r>
              <a:rPr lang="en-US" sz="2400">
                <a:cs typeface="Calibri"/>
              </a:rPr>
              <a:t> (from 2022).</a:t>
            </a:r>
            <a:endParaRPr lang="en-US" sz="2400" dirty="0">
              <a:cs typeface="Calibri"/>
            </a:endParaRPr>
          </a:p>
          <a:p>
            <a:r>
              <a:rPr lang="en-US" sz="2400" dirty="0">
                <a:cs typeface="Calibri"/>
                <a:hlinkClick r:id="rId3"/>
              </a:rPr>
              <a:t>Example video</a:t>
            </a:r>
            <a:r>
              <a:rPr lang="en-US" sz="2400" dirty="0">
                <a:cs typeface="Calibri"/>
              </a:rPr>
              <a:t> of tracking by detection</a:t>
            </a:r>
            <a:endParaRPr lang="en-US" sz="2400" dirty="0">
              <a:cs typeface="Calibri"/>
              <a:hlinkClick r:id="" action="ppaction://noaction"/>
            </a:endParaRPr>
          </a:p>
        </p:txBody>
      </p:sp>
    </p:spTree>
    <p:extLst>
      <p:ext uri="{BB962C8B-B14F-4D97-AF65-F5344CB8AC3E}">
        <p14:creationId xmlns:p14="http://schemas.microsoft.com/office/powerpoint/2010/main" val="3467205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able, grass, sitting, person&#10;&#10;Description automatically generated">
            <a:extLst>
              <a:ext uri="{FF2B5EF4-FFF2-40B4-BE49-F238E27FC236}">
                <a16:creationId xmlns:a16="http://schemas.microsoft.com/office/drawing/2014/main" id="{C12D78D9-6F25-4DC8-979D-7876EEEBB9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83" r="36349" b="909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63355F-8AAC-4E38-880E-5FB4834B0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5129412" cy="1124712"/>
          </a:xfrm>
        </p:spPr>
        <p:txBody>
          <a:bodyPr anchor="b">
            <a:noAutofit/>
          </a:bodyPr>
          <a:lstStyle/>
          <a:p>
            <a:r>
              <a:rPr lang="en-US" sz="4000">
                <a:cs typeface="Calibri Light"/>
              </a:rPr>
              <a:t>Semantic Segmentation</a:t>
            </a:r>
            <a:endParaRPr lang="en-US" sz="2800">
              <a:cs typeface="Calibri Light" panose="020F03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2D048-61FC-4896-89A8-642BF09A9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>
                <a:cs typeface="Calibri"/>
                <a:hlinkClick r:id="rId3"/>
              </a:rPr>
              <a:t>CityScapes</a:t>
            </a:r>
            <a:endParaRPr lang="en-US" sz="2400">
              <a:cs typeface="Calibri"/>
            </a:endParaRPr>
          </a:p>
          <a:p>
            <a:r>
              <a:rPr lang="en-US" sz="2400">
                <a:cs typeface="Calibri"/>
              </a:rPr>
              <a:t>Pascal VOC, MS COCO</a:t>
            </a:r>
          </a:p>
          <a:p>
            <a:r>
              <a:rPr lang="en-US" sz="2400">
                <a:cs typeface="Calibri"/>
              </a:rPr>
              <a:t>Task of assigning each pixel a class label</a:t>
            </a:r>
          </a:p>
          <a:p>
            <a:endParaRPr lang="en-US" sz="1700">
              <a:cs typeface="Calibri"/>
            </a:endParaRPr>
          </a:p>
          <a:p>
            <a:pPr marL="0" indent="0">
              <a:buNone/>
            </a:pPr>
            <a:endParaRPr lang="en-US" sz="17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0424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A6D76-8ACC-4F61-BED5-FC77F25C3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  <a:hlinkClick r:id="rId2"/>
              </a:rPr>
              <a:t>SegNet</a:t>
            </a:r>
            <a:r>
              <a:rPr lang="en-US">
                <a:ea typeface="+mj-lt"/>
                <a:cs typeface="+mj-lt"/>
              </a:rPr>
              <a:t> </a:t>
            </a:r>
            <a:r>
              <a:rPr lang="en-US">
                <a:cs typeface="Calibri Light"/>
              </a:rPr>
              <a:t>late 2015</a:t>
            </a:r>
          </a:p>
        </p:txBody>
      </p:sp>
      <p:pic>
        <p:nvPicPr>
          <p:cNvPr id="4" name="Picture 4" descr="A picture containing stationary, knife&#10;&#10;Description automatically generated">
            <a:extLst>
              <a:ext uri="{FF2B5EF4-FFF2-40B4-BE49-F238E27FC236}">
                <a16:creationId xmlns:a16="http://schemas.microsoft.com/office/drawing/2014/main" id="{725D348F-B52C-4CB4-9CEB-83132D83D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854865"/>
            <a:ext cx="10515600" cy="3140565"/>
          </a:xfrm>
        </p:spPr>
      </p:pic>
    </p:spTree>
    <p:extLst>
      <p:ext uri="{BB962C8B-B14F-4D97-AF65-F5344CB8AC3E}">
        <p14:creationId xmlns:p14="http://schemas.microsoft.com/office/powerpoint/2010/main" val="2479993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AF327-C0B4-465E-80CC-DA612D093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How to </a:t>
            </a:r>
            <a:r>
              <a:rPr lang="en-US" err="1">
                <a:cs typeface="Calibri Light"/>
              </a:rPr>
              <a:t>upsamle</a:t>
            </a:r>
            <a:r>
              <a:rPr lang="en-US">
                <a:cs typeface="Calibri Light"/>
              </a:rPr>
              <a:t>?</a:t>
            </a:r>
            <a:endParaRPr lang="en-US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4B1D1CD9-2EF3-4112-8B43-0FD2CA617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8977" y="1825625"/>
            <a:ext cx="6814046" cy="4351338"/>
          </a:xfrm>
        </p:spPr>
      </p:pic>
    </p:spTree>
    <p:extLst>
      <p:ext uri="{BB962C8B-B14F-4D97-AF65-F5344CB8AC3E}">
        <p14:creationId xmlns:p14="http://schemas.microsoft.com/office/powerpoint/2010/main" val="39822407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A6D76-8ACC-4F61-BED5-FC77F25C3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  <a:hlinkClick r:id="rId2"/>
              </a:rPr>
              <a:t>SegNet</a:t>
            </a:r>
            <a:r>
              <a:rPr lang="en-US">
                <a:ea typeface="+mj-lt"/>
                <a:cs typeface="+mj-lt"/>
              </a:rPr>
              <a:t> </a:t>
            </a:r>
            <a:r>
              <a:rPr lang="en-US">
                <a:cs typeface="Calibri Light"/>
              </a:rPr>
              <a:t>late 2015</a:t>
            </a:r>
          </a:p>
        </p:txBody>
      </p:sp>
      <p:pic>
        <p:nvPicPr>
          <p:cNvPr id="4" name="Picture 4" descr="A picture containing stationary, knife&#10;&#10;Description automatically generated">
            <a:extLst>
              <a:ext uri="{FF2B5EF4-FFF2-40B4-BE49-F238E27FC236}">
                <a16:creationId xmlns:a16="http://schemas.microsoft.com/office/drawing/2014/main" id="{725D348F-B52C-4CB4-9CEB-83132D83D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854865"/>
            <a:ext cx="10515600" cy="314056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62C223-118A-4EDA-B74E-337720E09B0C}"/>
              </a:ext>
            </a:extLst>
          </p:cNvPr>
          <p:cNvSpPr txBox="1"/>
          <p:nvPr/>
        </p:nvSpPr>
        <p:spPr>
          <a:xfrm>
            <a:off x="840059" y="5216912"/>
            <a:ext cx="4954857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>
                <a:hlinkClick r:id="rId4"/>
              </a:rPr>
              <a:t>Online DEMO</a:t>
            </a:r>
            <a:endParaRPr lang="en-US" sz="2800" dirty="0">
              <a:hlinkClick r:id="rId5"/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cs typeface="Calibri"/>
              </a:rPr>
              <a:t>Mean </a:t>
            </a:r>
            <a:r>
              <a:rPr lang="en-US" sz="2800" dirty="0" err="1">
                <a:cs typeface="Calibri"/>
              </a:rPr>
              <a:t>IoU</a:t>
            </a:r>
            <a:r>
              <a:rPr lang="en-US" sz="2800" dirty="0">
                <a:cs typeface="Calibri"/>
              </a:rPr>
              <a:t> </a:t>
            </a:r>
            <a:r>
              <a:rPr lang="en-US" sz="2800" b="1" dirty="0">
                <a:ea typeface="+mn-lt"/>
                <a:cs typeface="+mn-lt"/>
              </a:rPr>
              <a:t>57.0% </a:t>
            </a:r>
            <a:r>
              <a:rPr lang="en-US" sz="2800" dirty="0" err="1">
                <a:ea typeface="+mn-lt"/>
                <a:cs typeface="+mn-lt"/>
              </a:rPr>
              <a:t>CityScapes</a:t>
            </a:r>
            <a:endParaRPr lang="en-US" sz="28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762040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3E10F-18AD-46ED-AF9F-A58A9430A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  <a:hlinkClick r:id="rId2"/>
              </a:rPr>
              <a:t>DeepLab</a:t>
            </a:r>
            <a:r>
              <a:rPr lang="en-US">
                <a:cs typeface="Calibri Light"/>
              </a:rPr>
              <a:t> 2014  - 2018</a:t>
            </a:r>
            <a:endParaRPr lang="en-US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3B3CEB4F-C87D-4365-9E2F-B09AB82188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8428" y="1407454"/>
            <a:ext cx="10005898" cy="5327069"/>
          </a:xfrm>
        </p:spPr>
      </p:pic>
      <p:pic>
        <p:nvPicPr>
          <p:cNvPr id="6" name="Picture 6" descr="Chart&#10;&#10;Description automatically generated">
            <a:extLst>
              <a:ext uri="{FF2B5EF4-FFF2-40B4-BE49-F238E27FC236}">
                <a16:creationId xmlns:a16="http://schemas.microsoft.com/office/drawing/2014/main" id="{AB613D4E-8829-439A-B80B-7C884FD74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3642" y="838521"/>
            <a:ext cx="1423640" cy="1640442"/>
          </a:xfrm>
          <a:prstGeom prst="rect">
            <a:avLst/>
          </a:prstGeom>
        </p:spPr>
      </p:pic>
      <p:pic>
        <p:nvPicPr>
          <p:cNvPr id="7" name="Picture 7" descr="Chart&#10;&#10;Description automatically generated">
            <a:extLst>
              <a:ext uri="{FF2B5EF4-FFF2-40B4-BE49-F238E27FC236}">
                <a16:creationId xmlns:a16="http://schemas.microsoft.com/office/drawing/2014/main" id="{5CA1E644-7BA8-42D3-B391-91EF5CA110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5764" y="2576133"/>
            <a:ext cx="1451519" cy="1594221"/>
          </a:xfrm>
          <a:prstGeom prst="rect">
            <a:avLst/>
          </a:prstGeom>
        </p:spPr>
      </p:pic>
      <p:pic>
        <p:nvPicPr>
          <p:cNvPr id="8" name="Picture 8" descr="Chart&#10;&#10;Description automatically generated">
            <a:extLst>
              <a:ext uri="{FF2B5EF4-FFF2-40B4-BE49-F238E27FC236}">
                <a16:creationId xmlns:a16="http://schemas.microsoft.com/office/drawing/2014/main" id="{69F8FBF5-ED79-4D0D-8E36-619986231C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5058" y="4234248"/>
            <a:ext cx="1451518" cy="165123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33E7E74-6D99-4FCF-AFAF-0748CD093E01}"/>
              </a:ext>
            </a:extLst>
          </p:cNvPr>
          <p:cNvSpPr txBox="1"/>
          <p:nvPr/>
        </p:nvSpPr>
        <p:spPr>
          <a:xfrm>
            <a:off x="6703741" y="412595"/>
            <a:ext cx="2733907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cs typeface="Arial"/>
              </a:rPr>
              <a:t>Mean IoU </a:t>
            </a:r>
            <a:r>
              <a:rPr lang="en-US" sz="2800" b="1">
                <a:cs typeface="Arial"/>
              </a:rPr>
              <a:t>82.1% </a:t>
            </a:r>
            <a:r>
              <a:rPr lang="en-US" sz="2800">
                <a:cs typeface="Arial"/>
              </a:rPr>
              <a:t>CityScapes​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3C8D66-DB82-4704-9363-33B8941D0F61}"/>
              </a:ext>
            </a:extLst>
          </p:cNvPr>
          <p:cNvSpPr txBox="1"/>
          <p:nvPr/>
        </p:nvSpPr>
        <p:spPr>
          <a:xfrm>
            <a:off x="8705461" y="1660849"/>
            <a:ext cx="1740158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>
                <a:hlinkClick r:id="rId7"/>
              </a:rPr>
              <a:t>DEMO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7128673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F9C1F-8496-4C12-A136-9894DCDB4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  <a:hlinkClick r:id="rId2"/>
              </a:rPr>
              <a:t>Generative Adversarial Networks</a:t>
            </a:r>
            <a:r>
              <a:rPr lang="en-US">
                <a:cs typeface="Calibri Light"/>
              </a:rPr>
              <a:t> 2014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75FF9-6E25-4E04-B6D5-8BE57E9BB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1796"/>
            <a:ext cx="10515600" cy="5280604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ea typeface="+mn-lt"/>
                <a:cs typeface="+mn-lt"/>
              </a:rPr>
              <a:t>Models for generating data from noise or other provided input</a:t>
            </a:r>
          </a:p>
          <a:p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endParaRPr lang="en-US" sz="2000" dirty="0">
              <a:ea typeface="+mn-lt"/>
              <a:cs typeface="+mn-lt"/>
            </a:endParaRPr>
          </a:p>
          <a:p>
            <a:endParaRPr lang="en-US" sz="2000" dirty="0">
              <a:ea typeface="+mn-lt"/>
              <a:cs typeface="+mn-lt"/>
            </a:endParaRPr>
          </a:p>
          <a:p>
            <a:r>
              <a:rPr lang="en-US" sz="2000" dirty="0">
                <a:ea typeface="+mn-lt"/>
                <a:cs typeface="+mn-lt"/>
                <a:hlinkClick r:id="rId3"/>
              </a:rPr>
              <a:t>https://www.nvidia.com/en-us/studio/canvas/</a:t>
            </a:r>
            <a:endParaRPr lang="en-US" sz="2000" dirty="0">
              <a:ea typeface="+mn-lt"/>
              <a:cs typeface="+mn-lt"/>
            </a:endParaRPr>
          </a:p>
          <a:p>
            <a:r>
              <a:rPr lang="en-US" sz="2000" dirty="0">
                <a:ea typeface="+mn-lt"/>
                <a:cs typeface="+mn-lt"/>
                <a:hlinkClick r:id="rId4"/>
              </a:rPr>
              <a:t>https://www.whichfaceisreal.com/</a:t>
            </a:r>
          </a:p>
          <a:p>
            <a:endParaRPr lang="en-US" dirty="0">
              <a:ea typeface="+mn-lt"/>
              <a:cs typeface="+mn-lt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0D5CB356-BC81-4204-BFA7-58925F703F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4166" y="1807099"/>
            <a:ext cx="6915613" cy="379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378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58E62-1A7F-4BC8-98BE-74BDF3D34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Regression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F45B72-B845-47BE-B898-71D5BEE78E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Instead of assigning a class to data, we want to approximate  a function</a:t>
            </a:r>
          </a:p>
          <a:p>
            <a:r>
              <a:rPr lang="en-US">
                <a:cs typeface="Calibri"/>
              </a:rPr>
              <a:t>Given values of </a:t>
            </a:r>
            <a:r>
              <a:rPr lang="en-US" i="1">
                <a:cs typeface="Calibri"/>
              </a:rPr>
              <a:t>x </a:t>
            </a:r>
            <a:r>
              <a:rPr lang="en-US">
                <a:cs typeface="Calibri"/>
              </a:rPr>
              <a:t>and </a:t>
            </a:r>
            <a:r>
              <a:rPr lang="en-US" i="1">
                <a:cs typeface="Calibri"/>
              </a:rPr>
              <a:t>f(x)</a:t>
            </a:r>
            <a:r>
              <a:rPr lang="en-US">
                <a:cs typeface="Calibri"/>
              </a:rPr>
              <a:t>, we train a model of NN </a:t>
            </a:r>
          </a:p>
          <a:p>
            <a:r>
              <a:rPr lang="en-US">
                <a:cs typeface="Calibri"/>
                <a:hlinkClick r:id="rId2"/>
              </a:rPr>
              <a:t>Hand Pose Estimation</a:t>
            </a:r>
            <a:endParaRPr lang="en-US">
              <a:cs typeface="Calibri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A1728FD7-0375-40F1-AF1F-E2BF8F625B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083" y="3635241"/>
            <a:ext cx="10065833" cy="292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175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85E000-EA73-4CFF-88FE-B32572A7C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990205"/>
            <a:ext cx="10518776" cy="1200329"/>
          </a:xfrm>
        </p:spPr>
        <p:txBody>
          <a:bodyPr vert="horz" wrap="square" lIns="91440" tIns="45720" rIns="91440" bIns="45720" rtlCol="0" anchor="b">
            <a:normAutofit/>
          </a:bodyPr>
          <a:lstStyle/>
          <a:p>
            <a:r>
              <a:rPr lang="en-US" sz="7200">
                <a:solidFill>
                  <a:schemeClr val="bg1"/>
                </a:solidFill>
              </a:rPr>
              <a:t>Use </a:t>
            </a:r>
            <a:r>
              <a:rPr lang="en-US" sz="7200" u="sng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Papers With Code</a:t>
            </a:r>
            <a:endParaRPr lang="en-US" sz="7200" u="sng">
              <a:solidFill>
                <a:schemeClr val="bg1"/>
              </a:solidFill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D9F19CE4-0398-4536-9F74-C8716930B8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6668" r="-2" b="-2"/>
          <a:stretch/>
        </p:blipFill>
        <p:spPr>
          <a:xfrm>
            <a:off x="20" y="10"/>
            <a:ext cx="12191980" cy="3657590"/>
          </a:xfrm>
          <a:custGeom>
            <a:avLst/>
            <a:gdLst/>
            <a:ahLst/>
            <a:cxnLst/>
            <a:rect l="l" t="t" r="r" b="b"/>
            <a:pathLst>
              <a:path w="12192000" h="3657600">
                <a:moveTo>
                  <a:pt x="7230262" y="3468462"/>
                </a:moveTo>
                <a:lnTo>
                  <a:pt x="7197115" y="3474938"/>
                </a:lnTo>
                <a:lnTo>
                  <a:pt x="7214545" y="3473344"/>
                </a:lnTo>
                <a:cubicBezTo>
                  <a:pt x="7220308" y="3472558"/>
                  <a:pt x="7225785" y="3471224"/>
                  <a:pt x="7230262" y="3468462"/>
                </a:cubicBezTo>
                <a:close/>
                <a:moveTo>
                  <a:pt x="7009120" y="3411863"/>
                </a:moveTo>
                <a:lnTo>
                  <a:pt x="7021563" y="3422955"/>
                </a:lnTo>
                <a:lnTo>
                  <a:pt x="7021563" y="3422954"/>
                </a:lnTo>
                <a:close/>
                <a:moveTo>
                  <a:pt x="7768443" y="3303674"/>
                </a:moveTo>
                <a:lnTo>
                  <a:pt x="7768443" y="3303675"/>
                </a:lnTo>
                <a:lnTo>
                  <a:pt x="7792447" y="3326153"/>
                </a:lnTo>
                <a:cubicBezTo>
                  <a:pt x="7785969" y="3320057"/>
                  <a:pt x="7779301" y="3313961"/>
                  <a:pt x="7768443" y="3303674"/>
                </a:cubicBezTo>
                <a:close/>
                <a:moveTo>
                  <a:pt x="4038748" y="3301555"/>
                </a:moveTo>
                <a:lnTo>
                  <a:pt x="4030517" y="3313199"/>
                </a:lnTo>
                <a:cubicBezTo>
                  <a:pt x="4026230" y="3321105"/>
                  <a:pt x="4021242" y="3327345"/>
                  <a:pt x="4015609" y="3332050"/>
                </a:cubicBezTo>
                <a:lnTo>
                  <a:pt x="3996845" y="3341704"/>
                </a:lnTo>
                <a:cubicBezTo>
                  <a:pt x="4010562" y="3338155"/>
                  <a:pt x="4021944" y="3329011"/>
                  <a:pt x="4030518" y="3313199"/>
                </a:cubicBezTo>
                <a:close/>
                <a:moveTo>
                  <a:pt x="6245343" y="3298149"/>
                </a:moveTo>
                <a:lnTo>
                  <a:pt x="6274406" y="3304945"/>
                </a:lnTo>
                <a:lnTo>
                  <a:pt x="6291247" y="3311262"/>
                </a:lnTo>
                <a:lnTo>
                  <a:pt x="6291385" y="3311314"/>
                </a:lnTo>
                <a:lnTo>
                  <a:pt x="6306284" y="3317152"/>
                </a:lnTo>
                <a:lnTo>
                  <a:pt x="6308075" y="3317568"/>
                </a:lnTo>
                <a:lnTo>
                  <a:pt x="6313855" y="3319733"/>
                </a:lnTo>
                <a:cubicBezTo>
                  <a:pt x="6321454" y="3322121"/>
                  <a:pt x="6329151" y="3323858"/>
                  <a:pt x="6337048" y="3324296"/>
                </a:cubicBezTo>
                <a:lnTo>
                  <a:pt x="6308075" y="3317568"/>
                </a:lnTo>
                <a:lnTo>
                  <a:pt x="6291385" y="3311314"/>
                </a:lnTo>
                <a:lnTo>
                  <a:pt x="6276197" y="3305364"/>
                </a:lnTo>
                <a:lnTo>
                  <a:pt x="6274406" y="3304945"/>
                </a:lnTo>
                <a:lnTo>
                  <a:pt x="6268613" y="3302771"/>
                </a:lnTo>
                <a:cubicBezTo>
                  <a:pt x="6260996" y="3300370"/>
                  <a:pt x="6253273" y="3298613"/>
                  <a:pt x="6245343" y="3298149"/>
                </a:cubicBezTo>
                <a:close/>
                <a:moveTo>
                  <a:pt x="6558837" y="3268317"/>
                </a:moveTo>
                <a:cubicBezTo>
                  <a:pt x="6548970" y="3267668"/>
                  <a:pt x="6539355" y="3268073"/>
                  <a:pt x="6529984" y="3269763"/>
                </a:cubicBezTo>
                <a:lnTo>
                  <a:pt x="6589207" y="3273193"/>
                </a:lnTo>
                <a:cubicBezTo>
                  <a:pt x="6578825" y="3270668"/>
                  <a:pt x="6568705" y="3268966"/>
                  <a:pt x="6558837" y="3268317"/>
                </a:cubicBezTo>
                <a:close/>
                <a:moveTo>
                  <a:pt x="4834454" y="3207659"/>
                </a:moveTo>
                <a:cubicBezTo>
                  <a:pt x="4849504" y="3224138"/>
                  <a:pt x="4866316" y="3230376"/>
                  <a:pt x="4883986" y="3231901"/>
                </a:cubicBezTo>
                <a:lnTo>
                  <a:pt x="4858238" y="3225387"/>
                </a:lnTo>
                <a:cubicBezTo>
                  <a:pt x="4849945" y="3221578"/>
                  <a:pt x="4841981" y="3215898"/>
                  <a:pt x="4834454" y="3207659"/>
                </a:cubicBezTo>
                <a:close/>
                <a:moveTo>
                  <a:pt x="5056443" y="3205325"/>
                </a:moveTo>
                <a:lnTo>
                  <a:pt x="5072589" y="3206105"/>
                </a:lnTo>
                <a:cubicBezTo>
                  <a:pt x="5078053" y="3207563"/>
                  <a:pt x="5083590" y="3210326"/>
                  <a:pt x="5089162" y="3214707"/>
                </a:cubicBezTo>
                <a:cubicBezTo>
                  <a:pt x="5078020" y="3205944"/>
                  <a:pt x="5067015" y="3203658"/>
                  <a:pt x="5056443" y="3205325"/>
                </a:cubicBezTo>
                <a:close/>
                <a:moveTo>
                  <a:pt x="739852" y="2905443"/>
                </a:moveTo>
                <a:cubicBezTo>
                  <a:pt x="733899" y="2911992"/>
                  <a:pt x="728660" y="2919613"/>
                  <a:pt x="724278" y="2926662"/>
                </a:cubicBezTo>
                <a:cubicBezTo>
                  <a:pt x="719849" y="2933806"/>
                  <a:pt x="714527" y="2939152"/>
                  <a:pt x="708621" y="2942822"/>
                </a:cubicBezTo>
                <a:lnTo>
                  <a:pt x="691439" y="2948297"/>
                </a:lnTo>
                <a:lnTo>
                  <a:pt x="708622" y="2942822"/>
                </a:lnTo>
                <a:cubicBezTo>
                  <a:pt x="714527" y="2939152"/>
                  <a:pt x="719849" y="2933806"/>
                  <a:pt x="724279" y="2926662"/>
                </a:cubicBezTo>
                <a:cubicBezTo>
                  <a:pt x="728660" y="2919613"/>
                  <a:pt x="733899" y="2911992"/>
                  <a:pt x="739852" y="2905443"/>
                </a:cubicBezTo>
                <a:close/>
                <a:moveTo>
                  <a:pt x="8934151" y="2836933"/>
                </a:moveTo>
                <a:cubicBezTo>
                  <a:pt x="8940248" y="2842173"/>
                  <a:pt x="8947058" y="2847506"/>
                  <a:pt x="8954249" y="2851864"/>
                </a:cubicBezTo>
                <a:lnTo>
                  <a:pt x="8962389" y="2855163"/>
                </a:lnTo>
                <a:lnTo>
                  <a:pt x="8954250" y="2851864"/>
                </a:lnTo>
                <a:cubicBezTo>
                  <a:pt x="8947058" y="2847506"/>
                  <a:pt x="8940248" y="2842173"/>
                  <a:pt x="8934151" y="2836933"/>
                </a:cubicBezTo>
                <a:close/>
                <a:moveTo>
                  <a:pt x="2314816" y="2835337"/>
                </a:moveTo>
                <a:cubicBezTo>
                  <a:pt x="2309720" y="2836314"/>
                  <a:pt x="2304339" y="2838362"/>
                  <a:pt x="2300909" y="2840743"/>
                </a:cubicBezTo>
                <a:cubicBezTo>
                  <a:pt x="2267856" y="2863985"/>
                  <a:pt x="2242281" y="2875891"/>
                  <a:pt x="2216515" y="2876487"/>
                </a:cubicBezTo>
                <a:cubicBezTo>
                  <a:pt x="2242281" y="2875891"/>
                  <a:pt x="2267856" y="2863985"/>
                  <a:pt x="2300910" y="2840743"/>
                </a:cubicBezTo>
                <a:close/>
                <a:moveTo>
                  <a:pt x="1916629" y="2813600"/>
                </a:moveTo>
                <a:lnTo>
                  <a:pt x="1907132" y="2816930"/>
                </a:lnTo>
                <a:lnTo>
                  <a:pt x="1866619" y="2826615"/>
                </a:lnTo>
                <a:lnTo>
                  <a:pt x="1907133" y="2816930"/>
                </a:lnTo>
                <a:close/>
                <a:moveTo>
                  <a:pt x="2058204" y="2802832"/>
                </a:moveTo>
                <a:cubicBezTo>
                  <a:pt x="2076636" y="2804546"/>
                  <a:pt x="2095174" y="2805403"/>
                  <a:pt x="2108194" y="2817539"/>
                </a:cubicBezTo>
                <a:cubicBezTo>
                  <a:pt x="2095175" y="2805403"/>
                  <a:pt x="2076636" y="2804546"/>
                  <a:pt x="2058204" y="2802832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810707"/>
                </a:lnTo>
                <a:cubicBezTo>
                  <a:pt x="12192000" y="826330"/>
                  <a:pt x="12192000" y="835855"/>
                  <a:pt x="12192000" y="845570"/>
                </a:cubicBezTo>
                <a:lnTo>
                  <a:pt x="12192000" y="1243302"/>
                </a:lnTo>
                <a:lnTo>
                  <a:pt x="12160947" y="1271923"/>
                </a:lnTo>
                <a:cubicBezTo>
                  <a:pt x="12118083" y="1293449"/>
                  <a:pt x="12072360" y="1312882"/>
                  <a:pt x="12026448" y="1332123"/>
                </a:cubicBezTo>
                <a:cubicBezTo>
                  <a:pt x="12013114" y="1337649"/>
                  <a:pt x="11998443" y="1340697"/>
                  <a:pt x="11986443" y="1348126"/>
                </a:cubicBezTo>
                <a:cubicBezTo>
                  <a:pt x="11931195" y="1382036"/>
                  <a:pt x="11877664" y="1418614"/>
                  <a:pt x="11821656" y="1451191"/>
                </a:cubicBezTo>
                <a:cubicBezTo>
                  <a:pt x="11763931" y="1484910"/>
                  <a:pt x="11712304" y="1524726"/>
                  <a:pt x="11672489" y="1578639"/>
                </a:cubicBezTo>
                <a:cubicBezTo>
                  <a:pt x="11635529" y="1628743"/>
                  <a:pt x="11599714" y="1679607"/>
                  <a:pt x="11562947" y="1729900"/>
                </a:cubicBezTo>
                <a:cubicBezTo>
                  <a:pt x="11553613" y="1742665"/>
                  <a:pt x="11545039" y="1757715"/>
                  <a:pt x="11532275" y="1765907"/>
                </a:cubicBezTo>
                <a:cubicBezTo>
                  <a:pt x="11505795" y="1783052"/>
                  <a:pt x="11476838" y="1796959"/>
                  <a:pt x="11448453" y="1811057"/>
                </a:cubicBezTo>
                <a:cubicBezTo>
                  <a:pt x="11424069" y="1823059"/>
                  <a:pt x="11398160" y="1832011"/>
                  <a:pt x="11374346" y="1844966"/>
                </a:cubicBezTo>
                <a:cubicBezTo>
                  <a:pt x="11355296" y="1855255"/>
                  <a:pt x="11338339" y="1869543"/>
                  <a:pt x="11320623" y="1882497"/>
                </a:cubicBezTo>
                <a:cubicBezTo>
                  <a:pt x="11305192" y="1893736"/>
                  <a:pt x="11288238" y="1903452"/>
                  <a:pt x="11275283" y="1916978"/>
                </a:cubicBezTo>
                <a:cubicBezTo>
                  <a:pt x="11243658" y="1949745"/>
                  <a:pt x="11211843" y="1981940"/>
                  <a:pt x="11172600" y="2006136"/>
                </a:cubicBezTo>
                <a:cubicBezTo>
                  <a:pt x="11133927" y="2030138"/>
                  <a:pt x="11097350" y="2057001"/>
                  <a:pt x="11058869" y="2081386"/>
                </a:cubicBezTo>
                <a:cubicBezTo>
                  <a:pt x="11021146" y="2105199"/>
                  <a:pt x="10987046" y="2131297"/>
                  <a:pt x="10967423" y="2173591"/>
                </a:cubicBezTo>
                <a:cubicBezTo>
                  <a:pt x="10958661" y="2192259"/>
                  <a:pt x="10946279" y="2212644"/>
                  <a:pt x="10929704" y="2223503"/>
                </a:cubicBezTo>
                <a:cubicBezTo>
                  <a:pt x="10906081" y="2238934"/>
                  <a:pt x="10876171" y="2244459"/>
                  <a:pt x="10850453" y="2257603"/>
                </a:cubicBezTo>
                <a:cubicBezTo>
                  <a:pt x="10820162" y="2273034"/>
                  <a:pt x="10785111" y="2286370"/>
                  <a:pt x="10764534" y="2310945"/>
                </a:cubicBezTo>
                <a:cubicBezTo>
                  <a:pt x="10746246" y="2332855"/>
                  <a:pt x="10727767" y="2349999"/>
                  <a:pt x="10703573" y="2363905"/>
                </a:cubicBezTo>
                <a:cubicBezTo>
                  <a:pt x="10686617" y="2373622"/>
                  <a:pt x="10674046" y="2391338"/>
                  <a:pt x="10656519" y="2399340"/>
                </a:cubicBezTo>
                <a:cubicBezTo>
                  <a:pt x="10633467" y="2410009"/>
                  <a:pt x="10610225" y="2418391"/>
                  <a:pt x="10590031" y="2434966"/>
                </a:cubicBezTo>
                <a:cubicBezTo>
                  <a:pt x="10569075" y="2452110"/>
                  <a:pt x="10545263" y="2465636"/>
                  <a:pt x="10523354" y="2481639"/>
                </a:cubicBezTo>
                <a:cubicBezTo>
                  <a:pt x="10511734" y="2490211"/>
                  <a:pt x="10502208" y="2501451"/>
                  <a:pt x="10490969" y="2510406"/>
                </a:cubicBezTo>
                <a:cubicBezTo>
                  <a:pt x="10470394" y="2526788"/>
                  <a:pt x="10449438" y="2542791"/>
                  <a:pt x="10428291" y="2558222"/>
                </a:cubicBezTo>
                <a:cubicBezTo>
                  <a:pt x="10407146" y="2573655"/>
                  <a:pt x="10386952" y="2591561"/>
                  <a:pt x="10363709" y="2602801"/>
                </a:cubicBezTo>
                <a:cubicBezTo>
                  <a:pt x="10324086" y="2621851"/>
                  <a:pt x="10280840" y="2633282"/>
                  <a:pt x="10242357" y="2653857"/>
                </a:cubicBezTo>
                <a:cubicBezTo>
                  <a:pt x="10203304" y="2674811"/>
                  <a:pt x="10166536" y="2701103"/>
                  <a:pt x="10131863" y="2728915"/>
                </a:cubicBezTo>
                <a:cubicBezTo>
                  <a:pt x="10104430" y="2750824"/>
                  <a:pt x="10078713" y="2772543"/>
                  <a:pt x="10044230" y="2783782"/>
                </a:cubicBezTo>
                <a:cubicBezTo>
                  <a:pt x="10024990" y="2790070"/>
                  <a:pt x="10004797" y="2803786"/>
                  <a:pt x="9993175" y="2819789"/>
                </a:cubicBezTo>
                <a:cubicBezTo>
                  <a:pt x="9968027" y="2854649"/>
                  <a:pt x="9935832" y="2879226"/>
                  <a:pt x="9899446" y="2900182"/>
                </a:cubicBezTo>
                <a:cubicBezTo>
                  <a:pt x="9850865" y="2928376"/>
                  <a:pt x="9802858" y="2957143"/>
                  <a:pt x="9754088" y="2984766"/>
                </a:cubicBezTo>
                <a:cubicBezTo>
                  <a:pt x="9725323" y="3001151"/>
                  <a:pt x="9696749" y="3018485"/>
                  <a:pt x="9666265" y="3030488"/>
                </a:cubicBezTo>
                <a:cubicBezTo>
                  <a:pt x="9603971" y="3055255"/>
                  <a:pt x="9540152" y="3076399"/>
                  <a:pt x="9477283" y="3099451"/>
                </a:cubicBezTo>
                <a:cubicBezTo>
                  <a:pt x="9456709" y="3106880"/>
                  <a:pt x="9437278" y="3117549"/>
                  <a:pt x="9416321" y="3124026"/>
                </a:cubicBezTo>
                <a:cubicBezTo>
                  <a:pt x="9393650" y="3131075"/>
                  <a:pt x="9369267" y="3133171"/>
                  <a:pt x="9346597" y="3140219"/>
                </a:cubicBezTo>
                <a:cubicBezTo>
                  <a:pt x="9308875" y="3151840"/>
                  <a:pt x="9272298" y="3166701"/>
                  <a:pt x="9234579" y="3178511"/>
                </a:cubicBezTo>
                <a:cubicBezTo>
                  <a:pt x="9161805" y="3201182"/>
                  <a:pt x="9088840" y="3222899"/>
                  <a:pt x="9015878" y="3244426"/>
                </a:cubicBezTo>
                <a:cubicBezTo>
                  <a:pt x="9000257" y="3248999"/>
                  <a:pt x="8983301" y="3249570"/>
                  <a:pt x="8967871" y="3254523"/>
                </a:cubicBezTo>
                <a:cubicBezTo>
                  <a:pt x="8926911" y="3267859"/>
                  <a:pt x="8886142" y="3282336"/>
                  <a:pt x="8845565" y="3297007"/>
                </a:cubicBezTo>
                <a:cubicBezTo>
                  <a:pt x="8820990" y="3305961"/>
                  <a:pt x="8796985" y="3317009"/>
                  <a:pt x="8772219" y="3325582"/>
                </a:cubicBezTo>
                <a:cubicBezTo>
                  <a:pt x="8752407" y="3332440"/>
                  <a:pt x="8732023" y="3337774"/>
                  <a:pt x="8711448" y="3341966"/>
                </a:cubicBezTo>
                <a:cubicBezTo>
                  <a:pt x="8693731" y="3345586"/>
                  <a:pt x="8675253" y="3345203"/>
                  <a:pt x="8657726" y="3349586"/>
                </a:cubicBezTo>
                <a:cubicBezTo>
                  <a:pt x="8610288" y="3361397"/>
                  <a:pt x="8563425" y="3374733"/>
                  <a:pt x="8516369" y="3387305"/>
                </a:cubicBezTo>
                <a:cubicBezTo>
                  <a:pt x="8497511" y="3392259"/>
                  <a:pt x="8478269" y="3395880"/>
                  <a:pt x="8459979" y="3402166"/>
                </a:cubicBezTo>
                <a:cubicBezTo>
                  <a:pt x="8411019" y="3418741"/>
                  <a:pt x="8362822" y="3437599"/>
                  <a:pt x="8313671" y="3453222"/>
                </a:cubicBezTo>
                <a:cubicBezTo>
                  <a:pt x="8272903" y="3466176"/>
                  <a:pt x="8230992" y="3475510"/>
                  <a:pt x="8189651" y="3486941"/>
                </a:cubicBezTo>
                <a:cubicBezTo>
                  <a:pt x="8172124" y="3491895"/>
                  <a:pt x="8155359" y="3498943"/>
                  <a:pt x="8137835" y="3503134"/>
                </a:cubicBezTo>
                <a:cubicBezTo>
                  <a:pt x="8098590" y="3512659"/>
                  <a:pt x="8058774" y="3520659"/>
                  <a:pt x="8019339" y="3530186"/>
                </a:cubicBezTo>
                <a:cubicBezTo>
                  <a:pt x="7996859" y="3535710"/>
                  <a:pt x="7975142" y="3545617"/>
                  <a:pt x="7952280" y="3549237"/>
                </a:cubicBezTo>
                <a:cubicBezTo>
                  <a:pt x="7897987" y="3557809"/>
                  <a:pt x="7843311" y="3563905"/>
                  <a:pt x="7788636" y="3570763"/>
                </a:cubicBezTo>
                <a:cubicBezTo>
                  <a:pt x="7732247" y="3577811"/>
                  <a:pt x="7676047" y="3585242"/>
                  <a:pt x="7619655" y="3591528"/>
                </a:cubicBezTo>
                <a:cubicBezTo>
                  <a:pt x="7588795" y="3594768"/>
                  <a:pt x="7557742" y="3595338"/>
                  <a:pt x="7526880" y="3598386"/>
                </a:cubicBezTo>
                <a:cubicBezTo>
                  <a:pt x="7499828" y="3601055"/>
                  <a:pt x="7472967" y="3606007"/>
                  <a:pt x="7445916" y="3609247"/>
                </a:cubicBezTo>
                <a:cubicBezTo>
                  <a:pt x="7422483" y="3611913"/>
                  <a:pt x="7398860" y="3613437"/>
                  <a:pt x="7375428" y="3616105"/>
                </a:cubicBezTo>
                <a:cubicBezTo>
                  <a:pt x="7337899" y="3620485"/>
                  <a:pt x="7300559" y="3625439"/>
                  <a:pt x="7263220" y="3630011"/>
                </a:cubicBezTo>
                <a:cubicBezTo>
                  <a:pt x="7247599" y="3631726"/>
                  <a:pt x="7231214" y="3636488"/>
                  <a:pt x="7216547" y="3633632"/>
                </a:cubicBezTo>
                <a:cubicBezTo>
                  <a:pt x="7179587" y="3626391"/>
                  <a:pt x="7143199" y="3628487"/>
                  <a:pt x="7106432" y="3633440"/>
                </a:cubicBezTo>
                <a:cubicBezTo>
                  <a:pt x="7093860" y="3635155"/>
                  <a:pt x="7080334" y="3634774"/>
                  <a:pt x="7068141" y="3631536"/>
                </a:cubicBezTo>
                <a:cubicBezTo>
                  <a:pt x="7043184" y="3625057"/>
                  <a:pt x="7018991" y="3615913"/>
                  <a:pt x="6994415" y="3607913"/>
                </a:cubicBezTo>
                <a:cubicBezTo>
                  <a:pt x="6991747" y="3606961"/>
                  <a:pt x="6988509" y="3606769"/>
                  <a:pt x="6985653" y="3606199"/>
                </a:cubicBezTo>
                <a:cubicBezTo>
                  <a:pt x="6969457" y="3602959"/>
                  <a:pt x="6953457" y="3599720"/>
                  <a:pt x="6937263" y="3596863"/>
                </a:cubicBezTo>
                <a:cubicBezTo>
                  <a:pt x="6928501" y="3595338"/>
                  <a:pt x="6919547" y="3595149"/>
                  <a:pt x="6910782" y="3593814"/>
                </a:cubicBezTo>
                <a:cubicBezTo>
                  <a:pt x="6876872" y="3588480"/>
                  <a:pt x="6839534" y="3597434"/>
                  <a:pt x="6810195" y="3574384"/>
                </a:cubicBezTo>
                <a:cubicBezTo>
                  <a:pt x="6791144" y="3559523"/>
                  <a:pt x="6772665" y="3562953"/>
                  <a:pt x="6752283" y="3565239"/>
                </a:cubicBezTo>
                <a:cubicBezTo>
                  <a:pt x="6736851" y="3566953"/>
                  <a:pt x="6721038" y="3566382"/>
                  <a:pt x="6705417" y="3566574"/>
                </a:cubicBezTo>
                <a:cubicBezTo>
                  <a:pt x="6677984" y="3567143"/>
                  <a:pt x="6650551" y="3567335"/>
                  <a:pt x="6623118" y="3568287"/>
                </a:cubicBezTo>
                <a:cubicBezTo>
                  <a:pt x="6614353" y="3568667"/>
                  <a:pt x="6605401" y="3573432"/>
                  <a:pt x="6596828" y="3572670"/>
                </a:cubicBezTo>
                <a:cubicBezTo>
                  <a:pt x="6557201" y="3569049"/>
                  <a:pt x="6517576" y="3563334"/>
                  <a:pt x="6477951" y="3560095"/>
                </a:cubicBezTo>
                <a:cubicBezTo>
                  <a:pt x="6455472" y="3558191"/>
                  <a:pt x="6432420" y="3561809"/>
                  <a:pt x="6410131" y="3559143"/>
                </a:cubicBezTo>
                <a:cubicBezTo>
                  <a:pt x="6384414" y="3556095"/>
                  <a:pt x="6359268" y="3548285"/>
                  <a:pt x="6333739" y="3543520"/>
                </a:cubicBezTo>
                <a:cubicBezTo>
                  <a:pt x="6326691" y="3542189"/>
                  <a:pt x="6318880" y="3543903"/>
                  <a:pt x="6311449" y="3544282"/>
                </a:cubicBezTo>
                <a:cubicBezTo>
                  <a:pt x="6303068" y="3544664"/>
                  <a:pt x="6294876" y="3545426"/>
                  <a:pt x="6286493" y="3545617"/>
                </a:cubicBezTo>
                <a:cubicBezTo>
                  <a:pt x="6260964" y="3545999"/>
                  <a:pt x="6235437" y="3545426"/>
                  <a:pt x="6209909" y="3546761"/>
                </a:cubicBezTo>
                <a:cubicBezTo>
                  <a:pt x="6194288" y="3547522"/>
                  <a:pt x="6177905" y="3555333"/>
                  <a:pt x="6163425" y="3552474"/>
                </a:cubicBezTo>
                <a:cubicBezTo>
                  <a:pt x="6133897" y="3546951"/>
                  <a:pt x="6104368" y="3559333"/>
                  <a:pt x="6074842" y="3549047"/>
                </a:cubicBezTo>
                <a:cubicBezTo>
                  <a:pt x="6065695" y="3545999"/>
                  <a:pt x="6053124" y="3553619"/>
                  <a:pt x="6042072" y="3553999"/>
                </a:cubicBezTo>
                <a:cubicBezTo>
                  <a:pt x="6014449" y="3554951"/>
                  <a:pt x="5986828" y="3554761"/>
                  <a:pt x="5959204" y="3554571"/>
                </a:cubicBezTo>
                <a:cubicBezTo>
                  <a:pt x="5934438" y="3554381"/>
                  <a:pt x="5908719" y="3557047"/>
                  <a:pt x="5884906" y="3551713"/>
                </a:cubicBezTo>
                <a:cubicBezTo>
                  <a:pt x="5859949" y="3545999"/>
                  <a:pt x="5837472" y="3546761"/>
                  <a:pt x="5813276" y="3553237"/>
                </a:cubicBezTo>
                <a:cubicBezTo>
                  <a:pt x="5796702" y="3557619"/>
                  <a:pt x="5779174" y="3558191"/>
                  <a:pt x="5762029" y="3559523"/>
                </a:cubicBezTo>
                <a:cubicBezTo>
                  <a:pt x="5743551" y="3561047"/>
                  <a:pt x="5723166" y="3557047"/>
                  <a:pt x="5706401" y="3563334"/>
                </a:cubicBezTo>
                <a:cubicBezTo>
                  <a:pt x="5656488" y="3582003"/>
                  <a:pt x="5605244" y="3586003"/>
                  <a:pt x="5553045" y="3586003"/>
                </a:cubicBezTo>
                <a:cubicBezTo>
                  <a:pt x="5543518" y="3586003"/>
                  <a:pt x="5533802" y="3583338"/>
                  <a:pt x="5524660" y="3580480"/>
                </a:cubicBezTo>
                <a:cubicBezTo>
                  <a:pt x="5471316" y="3563334"/>
                  <a:pt x="5417784" y="3564857"/>
                  <a:pt x="5363491" y="3575336"/>
                </a:cubicBezTo>
                <a:cubicBezTo>
                  <a:pt x="5352250" y="3577622"/>
                  <a:pt x="5339677" y="3578003"/>
                  <a:pt x="5328438" y="3575718"/>
                </a:cubicBezTo>
                <a:cubicBezTo>
                  <a:pt x="5296812" y="3569049"/>
                  <a:pt x="5266141" y="3557999"/>
                  <a:pt x="5234326" y="3553237"/>
                </a:cubicBezTo>
                <a:cubicBezTo>
                  <a:pt x="5181748" y="3545426"/>
                  <a:pt x="5136216" y="3571715"/>
                  <a:pt x="5089162" y="3588862"/>
                </a:cubicBezTo>
                <a:cubicBezTo>
                  <a:pt x="5044391" y="3605055"/>
                  <a:pt x="5006292" y="3641632"/>
                  <a:pt x="4953328" y="3633440"/>
                </a:cubicBezTo>
                <a:cubicBezTo>
                  <a:pt x="4947996" y="3632678"/>
                  <a:pt x="4942089" y="3637822"/>
                  <a:pt x="4936184" y="3639155"/>
                </a:cubicBezTo>
                <a:cubicBezTo>
                  <a:pt x="4919991" y="3642776"/>
                  <a:pt x="4903799" y="3647155"/>
                  <a:pt x="4887415" y="3648872"/>
                </a:cubicBezTo>
                <a:cubicBezTo>
                  <a:pt x="4867412" y="3651158"/>
                  <a:pt x="4847027" y="3650397"/>
                  <a:pt x="4827024" y="3652301"/>
                </a:cubicBezTo>
                <a:cubicBezTo>
                  <a:pt x="4814166" y="3653444"/>
                  <a:pt x="4801401" y="3655539"/>
                  <a:pt x="4788661" y="3657349"/>
                </a:cubicBezTo>
                <a:lnTo>
                  <a:pt x="4785776" y="3657600"/>
                </a:lnTo>
                <a:lnTo>
                  <a:pt x="4726469" y="3657600"/>
                </a:lnTo>
                <a:lnTo>
                  <a:pt x="4719697" y="3656730"/>
                </a:lnTo>
                <a:cubicBezTo>
                  <a:pt x="4709482" y="3654539"/>
                  <a:pt x="4699289" y="3651920"/>
                  <a:pt x="4689098" y="3650205"/>
                </a:cubicBezTo>
                <a:cubicBezTo>
                  <a:pt x="4660331" y="3645442"/>
                  <a:pt x="4628705" y="3646776"/>
                  <a:pt x="4603368" y="3634584"/>
                </a:cubicBezTo>
                <a:cubicBezTo>
                  <a:pt x="4576318" y="3621629"/>
                  <a:pt x="4550599" y="3615723"/>
                  <a:pt x="4522596" y="3619723"/>
                </a:cubicBezTo>
                <a:cubicBezTo>
                  <a:pt x="4513260" y="3621057"/>
                  <a:pt x="4501257" y="3629059"/>
                  <a:pt x="4497068" y="3637249"/>
                </a:cubicBezTo>
                <a:cubicBezTo>
                  <a:pt x="4487731" y="3655538"/>
                  <a:pt x="4474969" y="3658778"/>
                  <a:pt x="4457632" y="3652490"/>
                </a:cubicBezTo>
                <a:cubicBezTo>
                  <a:pt x="4442581" y="3647155"/>
                  <a:pt x="4424104" y="3644490"/>
                  <a:pt x="4413817" y="3634201"/>
                </a:cubicBezTo>
                <a:cubicBezTo>
                  <a:pt x="4384668" y="3605055"/>
                  <a:pt x="4347518" y="3604103"/>
                  <a:pt x="4311323" y="3596293"/>
                </a:cubicBezTo>
                <a:cubicBezTo>
                  <a:pt x="4289227" y="3591528"/>
                  <a:pt x="4268649" y="3591338"/>
                  <a:pt x="4246551" y="3594576"/>
                </a:cubicBezTo>
                <a:cubicBezTo>
                  <a:pt x="4198546" y="3601816"/>
                  <a:pt x="4151870" y="3591528"/>
                  <a:pt x="4105766" y="3578384"/>
                </a:cubicBezTo>
                <a:cubicBezTo>
                  <a:pt x="4075285" y="3569622"/>
                  <a:pt x="4044043" y="3564287"/>
                  <a:pt x="4013753" y="3555333"/>
                </a:cubicBezTo>
                <a:cubicBezTo>
                  <a:pt x="3991083" y="3548474"/>
                  <a:pt x="3968414" y="3540282"/>
                  <a:pt x="3947648" y="3529234"/>
                </a:cubicBezTo>
                <a:cubicBezTo>
                  <a:pt x="3917546" y="3513040"/>
                  <a:pt x="3891259" y="3488655"/>
                  <a:pt x="3852966" y="3495133"/>
                </a:cubicBezTo>
                <a:cubicBezTo>
                  <a:pt x="3819245" y="3500847"/>
                  <a:pt x="3788766" y="3488847"/>
                  <a:pt x="3757902" y="3477416"/>
                </a:cubicBezTo>
                <a:cubicBezTo>
                  <a:pt x="3735231" y="3469034"/>
                  <a:pt x="3712565" y="3460459"/>
                  <a:pt x="3689131" y="3455126"/>
                </a:cubicBezTo>
                <a:cubicBezTo>
                  <a:pt x="3661315" y="3448839"/>
                  <a:pt x="3629882" y="3451507"/>
                  <a:pt x="3605116" y="3439885"/>
                </a:cubicBezTo>
                <a:cubicBezTo>
                  <a:pt x="3579206" y="3427693"/>
                  <a:pt x="3557682" y="3435885"/>
                  <a:pt x="3534629" y="3439315"/>
                </a:cubicBezTo>
                <a:cubicBezTo>
                  <a:pt x="3497862" y="3444649"/>
                  <a:pt x="3461282" y="3454555"/>
                  <a:pt x="3424135" y="3441982"/>
                </a:cubicBezTo>
                <a:cubicBezTo>
                  <a:pt x="3378986" y="3426741"/>
                  <a:pt x="3334216" y="3410358"/>
                  <a:pt x="3288877" y="3395880"/>
                </a:cubicBezTo>
                <a:cubicBezTo>
                  <a:pt x="3271348" y="3390353"/>
                  <a:pt x="3252492" y="3388067"/>
                  <a:pt x="3234202" y="3385591"/>
                </a:cubicBezTo>
                <a:cubicBezTo>
                  <a:pt x="3216867" y="3383495"/>
                  <a:pt x="3196102" y="3388830"/>
                  <a:pt x="3182763" y="3380829"/>
                </a:cubicBezTo>
                <a:cubicBezTo>
                  <a:pt x="3148472" y="3360255"/>
                  <a:pt x="3113231" y="3350158"/>
                  <a:pt x="3073604" y="3350158"/>
                </a:cubicBezTo>
                <a:cubicBezTo>
                  <a:pt x="3058743" y="3350158"/>
                  <a:pt x="3044264" y="3341584"/>
                  <a:pt x="3029216" y="3340059"/>
                </a:cubicBezTo>
                <a:cubicBezTo>
                  <a:pt x="3008639" y="3338155"/>
                  <a:pt x="2985016" y="3333011"/>
                  <a:pt x="2967110" y="3340251"/>
                </a:cubicBezTo>
                <a:cubicBezTo>
                  <a:pt x="2925008" y="3357397"/>
                  <a:pt x="2890910" y="3343107"/>
                  <a:pt x="2854140" y="3326153"/>
                </a:cubicBezTo>
                <a:cubicBezTo>
                  <a:pt x="2817943" y="3309389"/>
                  <a:pt x="2779842" y="3296055"/>
                  <a:pt x="2741360" y="3285003"/>
                </a:cubicBezTo>
                <a:cubicBezTo>
                  <a:pt x="2726882" y="3281003"/>
                  <a:pt x="2709548" y="3287672"/>
                  <a:pt x="2693543" y="3289005"/>
                </a:cubicBezTo>
                <a:cubicBezTo>
                  <a:pt x="2687827" y="3289386"/>
                  <a:pt x="2681540" y="3289958"/>
                  <a:pt x="2676398" y="3288053"/>
                </a:cubicBezTo>
                <a:cubicBezTo>
                  <a:pt x="2626677" y="3269763"/>
                  <a:pt x="2576191" y="3255857"/>
                  <a:pt x="2522279" y="3265382"/>
                </a:cubicBezTo>
                <a:cubicBezTo>
                  <a:pt x="2517327" y="3266335"/>
                  <a:pt x="2511800" y="3264239"/>
                  <a:pt x="2506847" y="3262905"/>
                </a:cubicBezTo>
                <a:cubicBezTo>
                  <a:pt x="2482652" y="3256047"/>
                  <a:pt x="2459029" y="3245189"/>
                  <a:pt x="2434456" y="3242712"/>
                </a:cubicBezTo>
                <a:cubicBezTo>
                  <a:pt x="2373874" y="3236616"/>
                  <a:pt x="2312915" y="3234138"/>
                  <a:pt x="2251948" y="3230138"/>
                </a:cubicBezTo>
                <a:cubicBezTo>
                  <a:pt x="2248138" y="3229949"/>
                  <a:pt x="2244137" y="3229949"/>
                  <a:pt x="2240710" y="3228614"/>
                </a:cubicBezTo>
                <a:cubicBezTo>
                  <a:pt x="2218229" y="3220422"/>
                  <a:pt x="2198608" y="3223090"/>
                  <a:pt x="2179556" y="3238711"/>
                </a:cubicBezTo>
                <a:cubicBezTo>
                  <a:pt x="2171173" y="3245569"/>
                  <a:pt x="2159743" y="3249189"/>
                  <a:pt x="2149267" y="3252999"/>
                </a:cubicBezTo>
                <a:cubicBezTo>
                  <a:pt x="2133834" y="3258715"/>
                  <a:pt x="2118023" y="3264239"/>
                  <a:pt x="2102021" y="3267859"/>
                </a:cubicBezTo>
                <a:cubicBezTo>
                  <a:pt x="2086208" y="3271288"/>
                  <a:pt x="2069254" y="3276049"/>
                  <a:pt x="2054013" y="3273384"/>
                </a:cubicBezTo>
                <a:cubicBezTo>
                  <a:pt x="2026581" y="3268622"/>
                  <a:pt x="2000479" y="3257953"/>
                  <a:pt x="1973429" y="3250903"/>
                </a:cubicBezTo>
                <a:cubicBezTo>
                  <a:pt x="1964094" y="3248426"/>
                  <a:pt x="1953806" y="3248809"/>
                  <a:pt x="1944092" y="3248617"/>
                </a:cubicBezTo>
                <a:cubicBezTo>
                  <a:pt x="1921800" y="3248047"/>
                  <a:pt x="1898940" y="3253571"/>
                  <a:pt x="1878748" y="3237759"/>
                </a:cubicBezTo>
                <a:cubicBezTo>
                  <a:pt x="1860079" y="3222899"/>
                  <a:pt x="1841216" y="3227280"/>
                  <a:pt x="1821596" y="3238520"/>
                </a:cubicBezTo>
                <a:cubicBezTo>
                  <a:pt x="1807497" y="3246522"/>
                  <a:pt x="1791496" y="3252809"/>
                  <a:pt x="1775684" y="3255857"/>
                </a:cubicBezTo>
                <a:cubicBezTo>
                  <a:pt x="1753965" y="3260047"/>
                  <a:pt x="1732439" y="3261763"/>
                  <a:pt x="1709006" y="3259285"/>
                </a:cubicBezTo>
                <a:cubicBezTo>
                  <a:pt x="1692431" y="3257571"/>
                  <a:pt x="1678904" y="3256809"/>
                  <a:pt x="1665950" y="3246713"/>
                </a:cubicBezTo>
                <a:cubicBezTo>
                  <a:pt x="1663856" y="3245189"/>
                  <a:pt x="1660046" y="3244807"/>
                  <a:pt x="1657188" y="3244999"/>
                </a:cubicBezTo>
                <a:cubicBezTo>
                  <a:pt x="1619658" y="3248237"/>
                  <a:pt x="1582510" y="3246522"/>
                  <a:pt x="1544598" y="3244234"/>
                </a:cubicBezTo>
                <a:cubicBezTo>
                  <a:pt x="1496403" y="3241189"/>
                  <a:pt x="1445725" y="3250141"/>
                  <a:pt x="1404006" y="3282146"/>
                </a:cubicBezTo>
                <a:cubicBezTo>
                  <a:pt x="1397909" y="3286910"/>
                  <a:pt x="1388765" y="3289005"/>
                  <a:pt x="1380762" y="3290149"/>
                </a:cubicBezTo>
                <a:cubicBezTo>
                  <a:pt x="1343044" y="3295101"/>
                  <a:pt x="1305132" y="3298530"/>
                  <a:pt x="1267411" y="3304055"/>
                </a:cubicBezTo>
                <a:cubicBezTo>
                  <a:pt x="1246837" y="3307103"/>
                  <a:pt x="1225310" y="3309770"/>
                  <a:pt x="1206641" y="3318153"/>
                </a:cubicBezTo>
                <a:cubicBezTo>
                  <a:pt x="1188354" y="3326343"/>
                  <a:pt x="1173681" y="3336059"/>
                  <a:pt x="1162823" y="3318915"/>
                </a:cubicBezTo>
                <a:cubicBezTo>
                  <a:pt x="1143394" y="3328059"/>
                  <a:pt x="1126437" y="3335680"/>
                  <a:pt x="1109865" y="3343870"/>
                </a:cubicBezTo>
                <a:cubicBezTo>
                  <a:pt x="1103767" y="3346918"/>
                  <a:pt x="1098623" y="3351872"/>
                  <a:pt x="1092527" y="3354730"/>
                </a:cubicBezTo>
                <a:cubicBezTo>
                  <a:pt x="1086048" y="3357778"/>
                  <a:pt x="1078810" y="3359682"/>
                  <a:pt x="1071762" y="3361207"/>
                </a:cubicBezTo>
                <a:cubicBezTo>
                  <a:pt x="1040327" y="3368065"/>
                  <a:pt x="1008894" y="3374351"/>
                  <a:pt x="977653" y="3381782"/>
                </a:cubicBezTo>
                <a:cubicBezTo>
                  <a:pt x="971554" y="3383305"/>
                  <a:pt x="966411" y="3389401"/>
                  <a:pt x="960887" y="3393401"/>
                </a:cubicBezTo>
                <a:cubicBezTo>
                  <a:pt x="957266" y="3396070"/>
                  <a:pt x="953648" y="3400070"/>
                  <a:pt x="949646" y="3400642"/>
                </a:cubicBezTo>
                <a:cubicBezTo>
                  <a:pt x="919165" y="3405214"/>
                  <a:pt x="888877" y="3410549"/>
                  <a:pt x="858205" y="3412834"/>
                </a:cubicBezTo>
                <a:cubicBezTo>
                  <a:pt x="832486" y="3414738"/>
                  <a:pt x="807719" y="3414168"/>
                  <a:pt x="801053" y="3447315"/>
                </a:cubicBezTo>
                <a:cubicBezTo>
                  <a:pt x="799909" y="3453032"/>
                  <a:pt x="791717" y="3459128"/>
                  <a:pt x="785432" y="3461984"/>
                </a:cubicBezTo>
                <a:cubicBezTo>
                  <a:pt x="767524" y="3470176"/>
                  <a:pt x="748471" y="3475701"/>
                  <a:pt x="730754" y="3484082"/>
                </a:cubicBezTo>
                <a:cubicBezTo>
                  <a:pt x="672650" y="3512088"/>
                  <a:pt x="611880" y="3529805"/>
                  <a:pt x="546917" y="3526566"/>
                </a:cubicBezTo>
                <a:cubicBezTo>
                  <a:pt x="526724" y="3525614"/>
                  <a:pt x="507102" y="3515326"/>
                  <a:pt x="494337" y="3511515"/>
                </a:cubicBezTo>
                <a:cubicBezTo>
                  <a:pt x="457572" y="3526566"/>
                  <a:pt x="426709" y="3541045"/>
                  <a:pt x="394511" y="3551903"/>
                </a:cubicBezTo>
                <a:cubicBezTo>
                  <a:pt x="366127" y="3561619"/>
                  <a:pt x="336408" y="3567715"/>
                  <a:pt x="307259" y="3574763"/>
                </a:cubicBezTo>
                <a:cubicBezTo>
                  <a:pt x="296590" y="3577432"/>
                  <a:pt x="285732" y="3578955"/>
                  <a:pt x="274873" y="3580290"/>
                </a:cubicBezTo>
                <a:cubicBezTo>
                  <a:pt x="240965" y="3584480"/>
                  <a:pt x="205529" y="3574384"/>
                  <a:pt x="172384" y="3590386"/>
                </a:cubicBezTo>
                <a:cubicBezTo>
                  <a:pt x="155046" y="3598768"/>
                  <a:pt x="137898" y="3608865"/>
                  <a:pt x="119613" y="3613247"/>
                </a:cubicBezTo>
                <a:cubicBezTo>
                  <a:pt x="99990" y="3618009"/>
                  <a:pt x="80794" y="3625439"/>
                  <a:pt x="61197" y="3630750"/>
                </a:cubicBezTo>
                <a:lnTo>
                  <a:pt x="544" y="3635521"/>
                </a:lnTo>
                <a:lnTo>
                  <a:pt x="544" y="3508282"/>
                </a:lnTo>
                <a:lnTo>
                  <a:pt x="0" y="3508282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</p:spPr>
      </p:pic>
      <p:grpSp>
        <p:nvGrpSpPr>
          <p:cNvPr id="7" name="Group 9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857610"/>
            <a:ext cx="12191456" cy="2849976"/>
            <a:chOff x="476" y="-3923157"/>
            <a:chExt cx="10667524" cy="249372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62242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526</Words>
  <Application>Microsoft Office PowerPoint</Application>
  <PresentationFormat>Širokoúhlá obrazovka</PresentationFormat>
  <Paragraphs>105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Motiv systému Office</vt:lpstr>
      <vt:lpstr>Brief History of Modern Neural Networks</vt:lpstr>
      <vt:lpstr>Image Classification</vt:lpstr>
      <vt:lpstr>AlexNet 2012</vt:lpstr>
      <vt:lpstr>CNN implications</vt:lpstr>
      <vt:lpstr>VGG 2014</vt:lpstr>
      <vt:lpstr>ResNet 2015</vt:lpstr>
      <vt:lpstr>Image Classification in 2020</vt:lpstr>
      <vt:lpstr>Object Detection</vt:lpstr>
      <vt:lpstr>Faster R-CNN 2015</vt:lpstr>
      <vt:lpstr>SSD early 2016</vt:lpstr>
      <vt:lpstr>Object Detection and Tracking</vt:lpstr>
      <vt:lpstr>Semantic Segmentation</vt:lpstr>
      <vt:lpstr>SegNet late 2015</vt:lpstr>
      <vt:lpstr>How to upsamle?</vt:lpstr>
      <vt:lpstr>SegNet late 2015</vt:lpstr>
      <vt:lpstr>DeepLab 2014  - 2018</vt:lpstr>
      <vt:lpstr>Generative Adversarial Networks 2014</vt:lpstr>
      <vt:lpstr>Regression</vt:lpstr>
      <vt:lpstr>Use Papers With Code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Marek Hruz</cp:lastModifiedBy>
  <cp:revision>1</cp:revision>
  <dcterms:created xsi:type="dcterms:W3CDTF">2020-11-23T14:36:41Z</dcterms:created>
  <dcterms:modified xsi:type="dcterms:W3CDTF">2024-12-01T15:54:53Z</dcterms:modified>
</cp:coreProperties>
</file>